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FB612-E0BE-4FFD-8BC0-9B6C775E5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B15533-A967-46BB-ACE8-E06AA5063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48C2-F6E0-4B0E-BBCD-DB68FD66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249CE-8B9D-438E-8603-E9B12465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3CD8C-16DB-45B8-83A6-B69FEBB7B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103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0CB4A-D4D3-4F7A-A673-4BDFC745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F1C44-D352-4F57-9B2C-BA98C2A80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5F4BF-BA5C-4990-8F02-5F6133F7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0639-3118-4178-BC7D-756AD7C3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A2AD0-0E32-41F8-B4BB-D4B28E43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035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7440F7-64E9-4BAA-894B-82271369A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A4418-2FB7-476C-9DBF-B1887CF08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1BC23-92B7-486B-9E50-76DD8BC26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65955-8D19-4E37-8E82-E621E241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FC178-3E17-4803-A5FC-1C9B3686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457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A46D-DA49-4E7A-9ECA-9D0F7881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DEF72-7BD8-4F89-9642-259148826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50158-C894-49BD-A799-5DAFE9E0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65B69-02D6-4910-B227-D52D315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9D58C-6729-4D4D-B45C-E0E180AC8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533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4508-1F6A-43C2-83F9-85C4E5C1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E43C5-1AAB-486A-A222-514360C55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2C6EF-BCF0-4789-91F8-A1337CE3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9EDA-B552-48C0-8662-1CC0DCD8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837FD-01EC-44AF-B0FF-020A2EB3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350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A58E-80AA-4E1D-964E-7C4A73A19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67543-5691-4DE4-A8AC-6782157A4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BA996-7F2A-4E24-B30A-055F234E3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B8F79-9B79-4E80-A836-B90F39CD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5DB5A-2928-4AF2-9CE9-E2C9EEDA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3B015-40EC-4650-97FF-FF4D0E7E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479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94988-B876-49E5-89B8-EFD4AFC0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0CE46-D048-484A-9662-FC018BC3C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AB669-34E5-463B-9B9C-03DB2A1C5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AA7C2-29CC-4DD2-9244-A2C86F3CF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9B103-3E32-405C-AA9F-46E9CE214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87CD0-7687-49A0-A53E-BF5F28B8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ACCF6-7744-4007-9A77-56039E49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043215-07CB-4C64-B849-B7374F43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84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33BE-10CB-4A86-AA2F-A2180C374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E8234-8588-43B0-B84B-94593DE0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DC7A8-4B36-499D-B828-8B875C4B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BECBD-27DE-4CEB-B71B-D90D3B2A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071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586060-EA3F-4B77-AD94-6D7FC2FDF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C7FC3-663F-4D9B-9C4C-F53E33D6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3142A-2ED0-4731-B912-913BDF3C9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034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CE1C-1E83-466E-A85F-F637A4B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84BBE-0167-40FE-8CA9-822FAC1DC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08201-F843-4596-8A05-D2C07DA02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E6E4B-F7B4-4A34-8BF5-87514006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FDE5F-6E46-4158-BCC8-9E3CFCBD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B778F-87EA-4E31-9037-93885508C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47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605D6-8941-48CD-BCED-D3DB3973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9F3C0-42AE-4B3B-B5C5-29B8E4BE1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E832C-CD60-472B-990B-D8FD9A9C6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238C2-3AEB-47B6-83A4-151087EB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28D67-8419-4C5C-857F-F5E64BA4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1DC4F-E6CA-46AE-B7EE-60F60FFE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819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86134-FD31-456F-9FDD-7DE78E97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0E0EE-FBA1-49DF-B224-9D22997BE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A9AE6-6802-472B-B6F1-4B517847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F5CB-EDAF-4C45-918D-94749FF17B4A}" type="datetimeFigureOut">
              <a:rPr lang="id-ID" smtClean="0"/>
              <a:t>30/07/2020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4AEB-B8F1-4D6D-A096-9F961CA34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45FA-0FC4-4259-AB40-1B609F15D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F01EF-2847-4604-8048-8BD1A03973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24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E8BD3-3677-40ED-9DDD-31D8C90A6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sz="4700" dirty="0" err="1"/>
              <a:t>Pengembangan</a:t>
            </a:r>
            <a:r>
              <a:rPr lang="en-US" sz="4700" dirty="0"/>
              <a:t> Dashboard </a:t>
            </a:r>
            <a:r>
              <a:rPr lang="en-US" sz="4700" b="1" dirty="0"/>
              <a:t>PulihCovid19</a:t>
            </a:r>
            <a:br>
              <a:rPr lang="en-US" sz="4700" b="1" dirty="0"/>
            </a:br>
            <a:r>
              <a:rPr lang="en-US" sz="4700" dirty="0" err="1"/>
              <a:t>untuk</a:t>
            </a:r>
            <a:r>
              <a:rPr lang="en-US" sz="4700" dirty="0"/>
              <a:t> </a:t>
            </a:r>
            <a:r>
              <a:rPr lang="en-US" sz="4700" dirty="0" err="1"/>
              <a:t>Pemulihan</a:t>
            </a:r>
            <a:r>
              <a:rPr lang="en-US" sz="4700" dirty="0"/>
              <a:t> </a:t>
            </a:r>
            <a:r>
              <a:rPr lang="en-US" sz="4700" dirty="0" err="1"/>
              <a:t>Layanan</a:t>
            </a:r>
            <a:r>
              <a:rPr lang="en-US" sz="4700" dirty="0"/>
              <a:t> KIA-KB-</a:t>
            </a:r>
            <a:r>
              <a:rPr lang="en-US" sz="4700" dirty="0" err="1"/>
              <a:t>Gizi</a:t>
            </a:r>
            <a:r>
              <a:rPr lang="en-US" sz="4700" dirty="0"/>
              <a:t> </a:t>
            </a:r>
            <a:r>
              <a:rPr lang="en-US" sz="4700" dirty="0" err="1"/>
              <a:t>selama</a:t>
            </a:r>
            <a:r>
              <a:rPr lang="en-US" sz="4700" dirty="0"/>
              <a:t> Covid-19</a:t>
            </a:r>
            <a:endParaRPr lang="id-ID" sz="47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890D3-ED68-4C54-8282-F286462D6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id-ID" dirty="0"/>
              <a:t>DitJen Kesehatan Masyarakat Kementerian Kesehatan </a:t>
            </a:r>
          </a:p>
          <a:p>
            <a:pPr algn="r"/>
            <a:r>
              <a:rPr lang="id-ID" dirty="0"/>
              <a:t>Pusat Manajemen Pelayanan Kesehatan FK-KMK UGM</a:t>
            </a:r>
          </a:p>
        </p:txBody>
      </p:sp>
    </p:spTree>
    <p:extLst>
      <p:ext uri="{BB962C8B-B14F-4D97-AF65-F5344CB8AC3E}">
        <p14:creationId xmlns:p14="http://schemas.microsoft.com/office/powerpoint/2010/main" val="169629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Kegiatan</a:t>
            </a:r>
            <a:endParaRPr lang="en-US" dirty="0"/>
          </a:p>
          <a:p>
            <a:r>
              <a:rPr lang="en-US" dirty="0" err="1"/>
              <a:t>Pelaku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51978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Mengumpulkan</a:t>
            </a:r>
            <a:r>
              <a:rPr lang="en-US" dirty="0"/>
              <a:t> data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Mengisikan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form 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server di UGM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Melihat</a:t>
            </a:r>
            <a:r>
              <a:rPr lang="en-US" dirty="0"/>
              <a:t> feedback </a:t>
            </a:r>
            <a:r>
              <a:rPr lang="en-US" dirty="0" err="1"/>
              <a:t>pengolahan</a:t>
            </a:r>
            <a:r>
              <a:rPr lang="en-US" dirty="0"/>
              <a:t>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7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2764A-DCB4-42AC-AC00-A483CA1C8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Proses: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6E466-0991-43B8-81DF-6649F437C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 </a:t>
            </a:r>
            <a:r>
              <a:rPr lang="en-US" dirty="0" err="1"/>
              <a:t>Kemenkes</a:t>
            </a:r>
            <a:r>
              <a:rPr lang="en-US" dirty="0"/>
              <a:t>. 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meminimalisir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penginputan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ditangkap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dijembatankan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API </a:t>
            </a:r>
            <a:r>
              <a:rPr lang="en-US" dirty="0" err="1"/>
              <a:t>dengan</a:t>
            </a:r>
            <a:r>
              <a:rPr lang="en-US" dirty="0"/>
              <a:t> dashboard PulihCovid19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Simatneo</a:t>
            </a:r>
            <a:r>
              <a:rPr lang="en-US" dirty="0"/>
              <a:t>, </a:t>
            </a:r>
            <a:r>
              <a:rPr lang="en-US" dirty="0" err="1"/>
              <a:t>Komdat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e-PPGBM</a:t>
            </a:r>
          </a:p>
          <a:p>
            <a:r>
              <a:rPr lang="en-US" dirty="0"/>
              <a:t>Data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kesemua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per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data yang </a:t>
            </a:r>
            <a:r>
              <a:rPr lang="en-US" dirty="0" err="1"/>
              <a:t>sesuai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per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bulanan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2019 </a:t>
            </a:r>
            <a:r>
              <a:rPr lang="en-US" dirty="0" err="1"/>
              <a:t>hingga</a:t>
            </a:r>
            <a:r>
              <a:rPr lang="en-US" dirty="0"/>
              <a:t> data </a:t>
            </a:r>
            <a:r>
              <a:rPr lang="en-US" dirty="0" err="1"/>
              <a:t>terakhir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6678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5316-DF8A-4CB3-89C6-76613EA72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Alur Data</a:t>
            </a:r>
            <a:endParaRPr lang="id-ID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5C1F5DE-CC77-465B-A03F-EADA628474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066" y="1825625"/>
            <a:ext cx="9237867" cy="4351338"/>
          </a:xfrm>
        </p:spPr>
      </p:pic>
    </p:spTree>
    <p:extLst>
      <p:ext uri="{BB962C8B-B14F-4D97-AF65-F5344CB8AC3E}">
        <p14:creationId xmlns:p14="http://schemas.microsoft.com/office/powerpoint/2010/main" val="150705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F1C80-1231-4A6C-8DBA-C37B35FE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Tahapan-tahapan Manajemen Data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78F2F-6F8F-4044-BC03-65CAB3161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Kemenkes</a:t>
            </a:r>
            <a:r>
              <a:rPr lang="en-US" dirty="0"/>
              <a:t> (</a:t>
            </a:r>
            <a:r>
              <a:rPr lang="en-US" dirty="0" err="1"/>
              <a:t>Simatneo</a:t>
            </a:r>
            <a:r>
              <a:rPr lang="en-US" dirty="0"/>
              <a:t>, </a:t>
            </a:r>
            <a:r>
              <a:rPr lang="en-US" dirty="0" err="1"/>
              <a:t>Komdat</a:t>
            </a:r>
            <a:r>
              <a:rPr lang="en-US" dirty="0"/>
              <a:t>, e-PPGBM/</a:t>
            </a:r>
            <a:r>
              <a:rPr lang="en-US" dirty="0" err="1"/>
              <a:t>Sisgizi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).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API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i="1" dirty="0"/>
              <a:t>dashboard</a:t>
            </a:r>
            <a:r>
              <a:rPr lang="en-US" dirty="0"/>
              <a:t> PulihCovid19 UGM.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UGM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visualisasi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dashboard.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Covid-19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data-data yang </a:t>
            </a:r>
            <a:r>
              <a:rPr lang="en-US" dirty="0" err="1"/>
              <a:t>ditampilkan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dashboard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Covid19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i="1" dirty="0"/>
              <a:t>policy </a:t>
            </a:r>
            <a:r>
              <a:rPr lang="en-US" i="1"/>
              <a:t>brief</a:t>
            </a:r>
            <a:r>
              <a:rPr lang="en-US"/>
              <a:t> diunggah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dashboard.</a:t>
            </a:r>
            <a:endParaRPr lang="en-ID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dashboard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Kementerian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Dinkes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Dinkes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/Kota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KIA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err="1"/>
              <a:t>situasi</a:t>
            </a:r>
            <a:r>
              <a:rPr lang="en-US"/>
              <a:t> pandemik </a:t>
            </a:r>
            <a:r>
              <a:rPr lang="en-US" dirty="0"/>
              <a:t>Covid-19.</a:t>
            </a:r>
            <a:endParaRPr lang="en-ID" dirty="0"/>
          </a:p>
          <a:p>
            <a:pPr marL="514350" indent="-514350">
              <a:buFont typeface="+mj-lt"/>
              <a:buAutoNum type="arabicParenR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105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58" y="156912"/>
            <a:ext cx="4949422" cy="1325563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Pelaku</a:t>
            </a:r>
            <a:r>
              <a:rPr lang="en-US" sz="3600" b="1" dirty="0"/>
              <a:t> </a:t>
            </a:r>
            <a:r>
              <a:rPr lang="en-US" sz="3600" b="1" dirty="0" err="1"/>
              <a:t>dalam</a:t>
            </a:r>
            <a:r>
              <a:rPr lang="en-US" sz="3600" b="1" dirty="0"/>
              <a:t> Proses </a:t>
            </a:r>
            <a:r>
              <a:rPr lang="en-US" sz="3600" b="1" dirty="0" err="1"/>
              <a:t>ini</a:t>
            </a:r>
            <a:r>
              <a:rPr lang="en-US" sz="3600" b="1" dirty="0"/>
              <a:t>:</a:t>
            </a:r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5C1F5DE-CC77-465B-A03F-EADA62847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772" y="2290338"/>
            <a:ext cx="7140661" cy="36358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1174" y="2581835"/>
            <a:ext cx="1811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Pengelola</a:t>
            </a:r>
            <a:r>
              <a:rPr lang="en-US" dirty="0"/>
              <a:t> 3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di Jakarta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537" y="4986690"/>
            <a:ext cx="1998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Penanggung-jawab</a:t>
            </a:r>
            <a:r>
              <a:rPr lang="en-US" dirty="0"/>
              <a:t> program KIA di 120 </a:t>
            </a:r>
            <a:r>
              <a:rPr lang="en-US" dirty="0" err="1"/>
              <a:t>Kabupaten</a:t>
            </a:r>
            <a:r>
              <a:rPr lang="en-US" dirty="0"/>
              <a:t>/Kota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datanya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46334" y="1832269"/>
            <a:ext cx="147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 IT UGM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91845" y="1414972"/>
            <a:ext cx="1974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Tim IT UGM</a:t>
            </a:r>
            <a:r>
              <a:rPr lang="en-US" sz="1600"/>
              <a:t>, mitra perguruan </a:t>
            </a:r>
            <a:r>
              <a:rPr lang="en-US" sz="1600" dirty="0" err="1"/>
              <a:t>tinggi</a:t>
            </a:r>
            <a:r>
              <a:rPr lang="en-US" sz="1600" dirty="0"/>
              <a:t>, </a:t>
            </a:r>
            <a:r>
              <a:rPr lang="en-US" sz="1600" dirty="0" err="1"/>
              <a:t>Dinas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0128042" y="3770750"/>
            <a:ext cx="1478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 IT UGM, </a:t>
            </a:r>
            <a:r>
              <a:rPr lang="en-US" sz="1400" dirty="0" err="1"/>
              <a:t>Mitra</a:t>
            </a:r>
            <a:r>
              <a:rPr lang="en-US" sz="1400" dirty="0"/>
              <a:t> </a:t>
            </a:r>
            <a:r>
              <a:rPr lang="en-US" sz="1400" dirty="0" err="1"/>
              <a:t>perguruan</a:t>
            </a:r>
            <a:r>
              <a:rPr lang="en-US" sz="1400" dirty="0"/>
              <a:t> </a:t>
            </a:r>
            <a:r>
              <a:rPr lang="en-US" sz="1400" dirty="0" err="1"/>
              <a:t>tinggi</a:t>
            </a:r>
            <a:r>
              <a:rPr lang="en-US" sz="1400" dirty="0"/>
              <a:t>, </a:t>
            </a:r>
            <a:r>
              <a:rPr lang="en-US" sz="1400" dirty="0" err="1"/>
              <a:t>Dinas</a:t>
            </a:r>
            <a:r>
              <a:rPr lang="en-US" sz="1400" dirty="0"/>
              <a:t> </a:t>
            </a:r>
            <a:r>
              <a:rPr lang="en-US" sz="1400" dirty="0" err="1"/>
              <a:t>Kesehatan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191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300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Pengembangan Dashboard PulihCovid19 untuk Pemulihan Layanan KIA-KB-Gizi selama Covid-19</vt:lpstr>
      <vt:lpstr>Isi:</vt:lpstr>
      <vt:lpstr>Tujuan</vt:lpstr>
      <vt:lpstr>Proses:</vt:lpstr>
      <vt:lpstr>Alur Data</vt:lpstr>
      <vt:lpstr>Tahapan-tahapan Manajemen Data</vt:lpstr>
      <vt:lpstr>Pelaku dalam Proses ini: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Dashboard PulihCovid19 untuk Pemulihan Layanan KIA selama Covid-19</dc:title>
  <dc:creator>Insan Rekso Adiwibowo</dc:creator>
  <cp:lastModifiedBy>Insan Rekso Adiwibowo</cp:lastModifiedBy>
  <cp:revision>8</cp:revision>
  <dcterms:created xsi:type="dcterms:W3CDTF">2020-07-28T06:57:57Z</dcterms:created>
  <dcterms:modified xsi:type="dcterms:W3CDTF">2020-07-31T13:39:15Z</dcterms:modified>
</cp:coreProperties>
</file>