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0" r:id="rId6"/>
    <p:sldId id="261" r:id="rId7"/>
    <p:sldId id="269" r:id="rId8"/>
    <p:sldId id="267" r:id="rId9"/>
    <p:sldId id="270" r:id="rId10"/>
    <p:sldId id="271" r:id="rId11"/>
    <p:sldId id="272" r:id="rId12"/>
    <p:sldId id="273" r:id="rId13"/>
    <p:sldId id="262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96" y="-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B774E-0AE1-45B0-9A5D-06AA359C35E5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077378-1B4F-4F46-80E9-F0AF1120C144}">
      <dgm:prSet phldrT="[Text]"/>
      <dgm:spPr/>
      <dgm:t>
        <a:bodyPr/>
        <a:lstStyle/>
        <a:p>
          <a:r>
            <a:rPr lang="en-US" dirty="0" smtClean="0"/>
            <a:t>Indonesia </a:t>
          </a:r>
          <a:r>
            <a:rPr lang="en-US" dirty="0" err="1" smtClean="0"/>
            <a:t>mengkonfirmasi</a:t>
          </a:r>
          <a:r>
            <a:rPr lang="en-US" dirty="0" smtClean="0"/>
            <a:t> </a:t>
          </a:r>
          <a:r>
            <a:rPr lang="en-US" dirty="0" err="1" smtClean="0"/>
            <a:t>kasus</a:t>
          </a:r>
          <a:r>
            <a:rPr lang="en-US" dirty="0" smtClean="0"/>
            <a:t> COVID-19 </a:t>
          </a:r>
          <a:r>
            <a:rPr lang="en-US" dirty="0" err="1" smtClean="0"/>
            <a:t>pertama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     2 </a:t>
          </a:r>
          <a:r>
            <a:rPr lang="en-US" dirty="0" err="1" smtClean="0"/>
            <a:t>Maret</a:t>
          </a:r>
          <a:r>
            <a:rPr lang="en-US" dirty="0" smtClean="0"/>
            <a:t> 2020</a:t>
          </a:r>
          <a:endParaRPr lang="en-US" dirty="0"/>
        </a:p>
      </dgm:t>
    </dgm:pt>
    <dgm:pt modelId="{8886CECD-2475-477A-8EB7-D3178979C609}" type="parTrans" cxnId="{696C3B3D-9C2E-4B6E-A19E-D3F078F6E93F}">
      <dgm:prSet/>
      <dgm:spPr/>
      <dgm:t>
        <a:bodyPr/>
        <a:lstStyle/>
        <a:p>
          <a:endParaRPr lang="en-US"/>
        </a:p>
      </dgm:t>
    </dgm:pt>
    <dgm:pt modelId="{D4601B47-2E92-4E11-B0A8-A0D521AAF72B}" type="sibTrans" cxnId="{696C3B3D-9C2E-4B6E-A19E-D3F078F6E93F}">
      <dgm:prSet/>
      <dgm:spPr/>
      <dgm:t>
        <a:bodyPr/>
        <a:lstStyle/>
        <a:p>
          <a:endParaRPr lang="en-US"/>
        </a:p>
      </dgm:t>
    </dgm:pt>
    <dgm:pt modelId="{8560A9DA-9F2C-492A-9D52-F5F9974906E8}">
      <dgm:prSet phldrT="[Text]"/>
      <dgm:spPr/>
      <dgm:t>
        <a:bodyPr/>
        <a:lstStyle/>
        <a:p>
          <a:r>
            <a:rPr lang="en-US" dirty="0" err="1" smtClean="0"/>
            <a:t>Pembatasan</a:t>
          </a:r>
          <a:r>
            <a:rPr lang="en-US" dirty="0" smtClean="0"/>
            <a:t> </a:t>
          </a:r>
          <a:r>
            <a:rPr lang="en-US" dirty="0" err="1" smtClean="0"/>
            <a:t>Sosial</a:t>
          </a:r>
          <a:r>
            <a:rPr lang="en-US" dirty="0" smtClean="0"/>
            <a:t> </a:t>
          </a:r>
          <a:r>
            <a:rPr lang="en-US" dirty="0" err="1" smtClean="0"/>
            <a:t>Berskala</a:t>
          </a:r>
          <a:r>
            <a:rPr lang="en-US" dirty="0" smtClean="0"/>
            <a:t> </a:t>
          </a:r>
          <a:r>
            <a:rPr lang="en-US" dirty="0" err="1" smtClean="0"/>
            <a:t>Besar</a:t>
          </a:r>
          <a:r>
            <a:rPr lang="en-US" dirty="0" smtClean="0"/>
            <a:t> (PSBB) </a:t>
          </a:r>
          <a:r>
            <a:rPr lang="en-US" dirty="0" err="1" smtClean="0"/>
            <a:t>guna</a:t>
          </a:r>
          <a:r>
            <a:rPr lang="en-US" dirty="0" smtClean="0"/>
            <a:t> </a:t>
          </a:r>
          <a:r>
            <a:rPr lang="en-US" dirty="0" err="1" smtClean="0"/>
            <a:t>mencegah</a:t>
          </a:r>
          <a:r>
            <a:rPr lang="en-US" dirty="0" smtClean="0"/>
            <a:t> </a:t>
          </a:r>
          <a:r>
            <a:rPr lang="en-US" dirty="0" err="1" smtClean="0"/>
            <a:t>semakin</a:t>
          </a:r>
          <a:r>
            <a:rPr lang="en-US" dirty="0" smtClean="0"/>
            <a:t> </a:t>
          </a:r>
          <a:r>
            <a:rPr lang="en-US" dirty="0" err="1" smtClean="0"/>
            <a:t>luasnya</a:t>
          </a:r>
          <a:r>
            <a:rPr lang="en-US" dirty="0" smtClean="0"/>
            <a:t> virus </a:t>
          </a:r>
          <a:r>
            <a:rPr lang="en-US" dirty="0" err="1" smtClean="0"/>
            <a:t>ini</a:t>
          </a:r>
          <a:r>
            <a:rPr lang="en-US" dirty="0" smtClean="0"/>
            <a:t> </a:t>
          </a:r>
          <a:r>
            <a:rPr lang="en-US" dirty="0" err="1" smtClean="0"/>
            <a:t>menyebar</a:t>
          </a:r>
          <a:endParaRPr lang="en-US" dirty="0"/>
        </a:p>
      </dgm:t>
    </dgm:pt>
    <dgm:pt modelId="{38100843-3499-4DF0-968C-9A0037FC7FCB}" type="parTrans" cxnId="{EA6D8831-8F75-4E44-9F38-4EF28D58A0E5}">
      <dgm:prSet/>
      <dgm:spPr/>
      <dgm:t>
        <a:bodyPr/>
        <a:lstStyle/>
        <a:p>
          <a:endParaRPr lang="en-US"/>
        </a:p>
      </dgm:t>
    </dgm:pt>
    <dgm:pt modelId="{D7EFD578-5336-42F0-A5EB-6FCB2533005B}" type="sibTrans" cxnId="{EA6D8831-8F75-4E44-9F38-4EF28D58A0E5}">
      <dgm:prSet/>
      <dgm:spPr/>
      <dgm:t>
        <a:bodyPr/>
        <a:lstStyle/>
        <a:p>
          <a:endParaRPr lang="en-US"/>
        </a:p>
      </dgm:t>
    </dgm:pt>
    <dgm:pt modelId="{3287D43B-C2A4-483E-9957-9014E9ADFD03}">
      <dgm:prSet phldrT="[Text]"/>
      <dgm:spPr/>
      <dgm:t>
        <a:bodyPr/>
        <a:lstStyle/>
        <a:p>
          <a:r>
            <a:rPr lang="en-US" dirty="0" smtClean="0"/>
            <a:t>PSBB </a:t>
          </a:r>
          <a:r>
            <a:rPr lang="en-US" dirty="0" err="1" smtClean="0"/>
            <a:t>Kab</a:t>
          </a:r>
          <a:r>
            <a:rPr lang="en-US" dirty="0" smtClean="0"/>
            <a:t>. Bandung </a:t>
          </a:r>
          <a:r>
            <a:rPr lang="en-US" dirty="0" err="1" smtClean="0"/>
            <a:t>tahap</a:t>
          </a:r>
          <a:r>
            <a:rPr lang="en-US" dirty="0" smtClean="0"/>
            <a:t> </a:t>
          </a:r>
          <a:r>
            <a:rPr lang="en-US" dirty="0" err="1" smtClean="0"/>
            <a:t>pertama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</a:p>
        <a:p>
          <a:r>
            <a:rPr lang="en-US" dirty="0" smtClean="0"/>
            <a:t>22 April- 5 Mei 2020</a:t>
          </a:r>
          <a:endParaRPr lang="en-US" dirty="0"/>
        </a:p>
      </dgm:t>
    </dgm:pt>
    <dgm:pt modelId="{393FB305-8295-4F1A-9539-59FF55E5584E}" type="parTrans" cxnId="{1238DE8E-80EF-40F9-A1FC-E27CAA568F93}">
      <dgm:prSet/>
      <dgm:spPr/>
      <dgm:t>
        <a:bodyPr/>
        <a:lstStyle/>
        <a:p>
          <a:endParaRPr lang="en-US"/>
        </a:p>
      </dgm:t>
    </dgm:pt>
    <dgm:pt modelId="{FC9B4769-40B1-439B-AEB7-9499E9AAAD6C}" type="sibTrans" cxnId="{1238DE8E-80EF-40F9-A1FC-E27CAA568F93}">
      <dgm:prSet/>
      <dgm:spPr/>
      <dgm:t>
        <a:bodyPr/>
        <a:lstStyle/>
        <a:p>
          <a:endParaRPr lang="en-US"/>
        </a:p>
      </dgm:t>
    </dgm:pt>
    <dgm:pt modelId="{E8B9EA8F-EF63-404E-98F2-257D1FA9D340}" type="pres">
      <dgm:prSet presAssocID="{099B774E-0AE1-45B0-9A5D-06AA359C35E5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01AEC364-BC97-432C-AC02-D16BF2B37322}" type="pres">
      <dgm:prSet presAssocID="{3287D43B-C2A4-483E-9957-9014E9ADFD03}" presName="Accent3" presStyleCnt="0"/>
      <dgm:spPr/>
    </dgm:pt>
    <dgm:pt modelId="{1ED63D6B-4802-482F-944D-B17AA242D666}" type="pres">
      <dgm:prSet presAssocID="{3287D43B-C2A4-483E-9957-9014E9ADFD03}" presName="Accent" presStyleLbl="node1" presStyleIdx="0" presStyleCnt="3"/>
      <dgm:spPr/>
    </dgm:pt>
    <dgm:pt modelId="{FF44CEE2-5B2F-4A61-9922-205016A34986}" type="pres">
      <dgm:prSet presAssocID="{3287D43B-C2A4-483E-9957-9014E9ADFD03}" presName="ParentBackground3" presStyleCnt="0"/>
      <dgm:spPr/>
    </dgm:pt>
    <dgm:pt modelId="{392469D0-1E41-4F20-BC45-49851D7F6F07}" type="pres">
      <dgm:prSet presAssocID="{3287D43B-C2A4-483E-9957-9014E9ADFD03}" presName="ParentBackground" presStyleLbl="fgAcc1" presStyleIdx="0" presStyleCnt="3"/>
      <dgm:spPr/>
      <dgm:t>
        <a:bodyPr/>
        <a:lstStyle/>
        <a:p>
          <a:endParaRPr lang="en-US"/>
        </a:p>
      </dgm:t>
    </dgm:pt>
    <dgm:pt modelId="{5F529D85-6A68-4B87-949F-1DD7563AC0E7}" type="pres">
      <dgm:prSet presAssocID="{3287D43B-C2A4-483E-9957-9014E9ADFD03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D211E-8045-4105-8298-462C29D3E15A}" type="pres">
      <dgm:prSet presAssocID="{8560A9DA-9F2C-492A-9D52-F5F9974906E8}" presName="Accent2" presStyleCnt="0"/>
      <dgm:spPr/>
    </dgm:pt>
    <dgm:pt modelId="{80FAC309-F74D-42B3-98F2-A5531176E20D}" type="pres">
      <dgm:prSet presAssocID="{8560A9DA-9F2C-492A-9D52-F5F9974906E8}" presName="Accent" presStyleLbl="node1" presStyleIdx="1" presStyleCnt="3"/>
      <dgm:spPr/>
    </dgm:pt>
    <dgm:pt modelId="{6EFE0317-48AB-49CB-8F0C-900F43531F85}" type="pres">
      <dgm:prSet presAssocID="{8560A9DA-9F2C-492A-9D52-F5F9974906E8}" presName="ParentBackground2" presStyleCnt="0"/>
      <dgm:spPr/>
    </dgm:pt>
    <dgm:pt modelId="{893FA09B-DABB-4F5B-BD9A-4A0D44A1D077}" type="pres">
      <dgm:prSet presAssocID="{8560A9DA-9F2C-492A-9D52-F5F9974906E8}" presName="ParentBackground" presStyleLbl="fgAcc1" presStyleIdx="1" presStyleCnt="3"/>
      <dgm:spPr/>
      <dgm:t>
        <a:bodyPr/>
        <a:lstStyle/>
        <a:p>
          <a:endParaRPr lang="en-US"/>
        </a:p>
      </dgm:t>
    </dgm:pt>
    <dgm:pt modelId="{F2CF671E-7595-427F-A65A-C1B48B9856DC}" type="pres">
      <dgm:prSet presAssocID="{8560A9DA-9F2C-492A-9D52-F5F9974906E8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031DDF-C579-44C6-8776-101EAE1A81AA}" type="pres">
      <dgm:prSet presAssocID="{0F077378-1B4F-4F46-80E9-F0AF1120C144}" presName="Accent1" presStyleCnt="0"/>
      <dgm:spPr/>
    </dgm:pt>
    <dgm:pt modelId="{9AB05801-6D7C-4FC8-983F-1ECC726D1EFF}" type="pres">
      <dgm:prSet presAssocID="{0F077378-1B4F-4F46-80E9-F0AF1120C144}" presName="Accent" presStyleLbl="node1" presStyleIdx="2" presStyleCnt="3"/>
      <dgm:spPr/>
    </dgm:pt>
    <dgm:pt modelId="{BE67CDC7-94CB-4B15-9B39-6EBDD41F426C}" type="pres">
      <dgm:prSet presAssocID="{0F077378-1B4F-4F46-80E9-F0AF1120C144}" presName="ParentBackground1" presStyleCnt="0"/>
      <dgm:spPr/>
    </dgm:pt>
    <dgm:pt modelId="{E42FC866-E373-443E-9824-D0E50B52071C}" type="pres">
      <dgm:prSet presAssocID="{0F077378-1B4F-4F46-80E9-F0AF1120C144}" presName="ParentBackground" presStyleLbl="fgAcc1" presStyleIdx="2" presStyleCnt="3"/>
      <dgm:spPr/>
      <dgm:t>
        <a:bodyPr/>
        <a:lstStyle/>
        <a:p>
          <a:endParaRPr lang="en-US"/>
        </a:p>
      </dgm:t>
    </dgm:pt>
    <dgm:pt modelId="{2BCA96F4-C72F-4C10-A2EB-636EFC26A2BB}" type="pres">
      <dgm:prSet presAssocID="{0F077378-1B4F-4F46-80E9-F0AF1120C144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2C2276-F8B9-4D0C-A46C-E3D1134F711F}" type="presOf" srcId="{0F077378-1B4F-4F46-80E9-F0AF1120C144}" destId="{E42FC866-E373-443E-9824-D0E50B52071C}" srcOrd="0" destOrd="0" presId="urn:microsoft.com/office/officeart/2011/layout/CircleProcess"/>
    <dgm:cxn modelId="{3317DD75-A52B-4591-A1FC-536CACEFE5B9}" type="presOf" srcId="{3287D43B-C2A4-483E-9957-9014E9ADFD03}" destId="{5F529D85-6A68-4B87-949F-1DD7563AC0E7}" srcOrd="1" destOrd="0" presId="urn:microsoft.com/office/officeart/2011/layout/CircleProcess"/>
    <dgm:cxn modelId="{696C3B3D-9C2E-4B6E-A19E-D3F078F6E93F}" srcId="{099B774E-0AE1-45B0-9A5D-06AA359C35E5}" destId="{0F077378-1B4F-4F46-80E9-F0AF1120C144}" srcOrd="0" destOrd="0" parTransId="{8886CECD-2475-477A-8EB7-D3178979C609}" sibTransId="{D4601B47-2E92-4E11-B0A8-A0D521AAF72B}"/>
    <dgm:cxn modelId="{4EE0D4CF-BD91-4C34-BDF6-22C61CBFE589}" type="presOf" srcId="{0F077378-1B4F-4F46-80E9-F0AF1120C144}" destId="{2BCA96F4-C72F-4C10-A2EB-636EFC26A2BB}" srcOrd="1" destOrd="0" presId="urn:microsoft.com/office/officeart/2011/layout/CircleProcess"/>
    <dgm:cxn modelId="{EA6D8831-8F75-4E44-9F38-4EF28D58A0E5}" srcId="{099B774E-0AE1-45B0-9A5D-06AA359C35E5}" destId="{8560A9DA-9F2C-492A-9D52-F5F9974906E8}" srcOrd="1" destOrd="0" parTransId="{38100843-3499-4DF0-968C-9A0037FC7FCB}" sibTransId="{D7EFD578-5336-42F0-A5EB-6FCB2533005B}"/>
    <dgm:cxn modelId="{9190D75C-E7B0-4CB9-88CE-BB2B2C098D2F}" type="presOf" srcId="{099B774E-0AE1-45B0-9A5D-06AA359C35E5}" destId="{E8B9EA8F-EF63-404E-98F2-257D1FA9D340}" srcOrd="0" destOrd="0" presId="urn:microsoft.com/office/officeart/2011/layout/CircleProcess"/>
    <dgm:cxn modelId="{1F5E8421-75FE-4924-9139-296B34E2B27B}" type="presOf" srcId="{8560A9DA-9F2C-492A-9D52-F5F9974906E8}" destId="{F2CF671E-7595-427F-A65A-C1B48B9856DC}" srcOrd="1" destOrd="0" presId="urn:microsoft.com/office/officeart/2011/layout/CircleProcess"/>
    <dgm:cxn modelId="{5B24B545-58B1-4A93-B026-C3C865F52927}" type="presOf" srcId="{8560A9DA-9F2C-492A-9D52-F5F9974906E8}" destId="{893FA09B-DABB-4F5B-BD9A-4A0D44A1D077}" srcOrd="0" destOrd="0" presId="urn:microsoft.com/office/officeart/2011/layout/CircleProcess"/>
    <dgm:cxn modelId="{1238DE8E-80EF-40F9-A1FC-E27CAA568F93}" srcId="{099B774E-0AE1-45B0-9A5D-06AA359C35E5}" destId="{3287D43B-C2A4-483E-9957-9014E9ADFD03}" srcOrd="2" destOrd="0" parTransId="{393FB305-8295-4F1A-9539-59FF55E5584E}" sibTransId="{FC9B4769-40B1-439B-AEB7-9499E9AAAD6C}"/>
    <dgm:cxn modelId="{6113FDD8-E7A9-49F3-BF6A-A669081429AD}" type="presOf" srcId="{3287D43B-C2A4-483E-9957-9014E9ADFD03}" destId="{392469D0-1E41-4F20-BC45-49851D7F6F07}" srcOrd="0" destOrd="0" presId="urn:microsoft.com/office/officeart/2011/layout/CircleProcess"/>
    <dgm:cxn modelId="{9FFD8121-59DA-4736-A461-B1DF47279982}" type="presParOf" srcId="{E8B9EA8F-EF63-404E-98F2-257D1FA9D340}" destId="{01AEC364-BC97-432C-AC02-D16BF2B37322}" srcOrd="0" destOrd="0" presId="urn:microsoft.com/office/officeart/2011/layout/CircleProcess"/>
    <dgm:cxn modelId="{7B05B110-16E5-420D-A848-659758476574}" type="presParOf" srcId="{01AEC364-BC97-432C-AC02-D16BF2B37322}" destId="{1ED63D6B-4802-482F-944D-B17AA242D666}" srcOrd="0" destOrd="0" presId="urn:microsoft.com/office/officeart/2011/layout/CircleProcess"/>
    <dgm:cxn modelId="{D95022C8-4CFA-4E71-AC82-720EFCB6C4D1}" type="presParOf" srcId="{E8B9EA8F-EF63-404E-98F2-257D1FA9D340}" destId="{FF44CEE2-5B2F-4A61-9922-205016A34986}" srcOrd="1" destOrd="0" presId="urn:microsoft.com/office/officeart/2011/layout/CircleProcess"/>
    <dgm:cxn modelId="{46267F5A-8231-4965-85F9-C5E435C91BFF}" type="presParOf" srcId="{FF44CEE2-5B2F-4A61-9922-205016A34986}" destId="{392469D0-1E41-4F20-BC45-49851D7F6F07}" srcOrd="0" destOrd="0" presId="urn:microsoft.com/office/officeart/2011/layout/CircleProcess"/>
    <dgm:cxn modelId="{1EBE5232-097D-4A4F-B402-89539ACC0725}" type="presParOf" srcId="{E8B9EA8F-EF63-404E-98F2-257D1FA9D340}" destId="{5F529D85-6A68-4B87-949F-1DD7563AC0E7}" srcOrd="2" destOrd="0" presId="urn:microsoft.com/office/officeart/2011/layout/CircleProcess"/>
    <dgm:cxn modelId="{E7131DBF-DED2-4C90-9A03-A0A16C14C925}" type="presParOf" srcId="{E8B9EA8F-EF63-404E-98F2-257D1FA9D340}" destId="{A47D211E-8045-4105-8298-462C29D3E15A}" srcOrd="3" destOrd="0" presId="urn:microsoft.com/office/officeart/2011/layout/CircleProcess"/>
    <dgm:cxn modelId="{FB958DE9-CFF6-40DC-B74F-8BCCE17ACA98}" type="presParOf" srcId="{A47D211E-8045-4105-8298-462C29D3E15A}" destId="{80FAC309-F74D-42B3-98F2-A5531176E20D}" srcOrd="0" destOrd="0" presId="urn:microsoft.com/office/officeart/2011/layout/CircleProcess"/>
    <dgm:cxn modelId="{B612408D-AE37-4CCD-94ED-DF80BD95B9C9}" type="presParOf" srcId="{E8B9EA8F-EF63-404E-98F2-257D1FA9D340}" destId="{6EFE0317-48AB-49CB-8F0C-900F43531F85}" srcOrd="4" destOrd="0" presId="urn:microsoft.com/office/officeart/2011/layout/CircleProcess"/>
    <dgm:cxn modelId="{D27F1B7B-B88A-4C7D-8205-CC60FA5DC12A}" type="presParOf" srcId="{6EFE0317-48AB-49CB-8F0C-900F43531F85}" destId="{893FA09B-DABB-4F5B-BD9A-4A0D44A1D077}" srcOrd="0" destOrd="0" presId="urn:microsoft.com/office/officeart/2011/layout/CircleProcess"/>
    <dgm:cxn modelId="{F1BCF221-CD6D-49BC-9361-DA2B3B306480}" type="presParOf" srcId="{E8B9EA8F-EF63-404E-98F2-257D1FA9D340}" destId="{F2CF671E-7595-427F-A65A-C1B48B9856DC}" srcOrd="5" destOrd="0" presId="urn:microsoft.com/office/officeart/2011/layout/CircleProcess"/>
    <dgm:cxn modelId="{2387B302-4871-4845-91EC-BF380E067AB3}" type="presParOf" srcId="{E8B9EA8F-EF63-404E-98F2-257D1FA9D340}" destId="{88031DDF-C579-44C6-8776-101EAE1A81AA}" srcOrd="6" destOrd="0" presId="urn:microsoft.com/office/officeart/2011/layout/CircleProcess"/>
    <dgm:cxn modelId="{29CCB69E-5AAB-4448-B455-7251F550D214}" type="presParOf" srcId="{88031DDF-C579-44C6-8776-101EAE1A81AA}" destId="{9AB05801-6D7C-4FC8-983F-1ECC726D1EFF}" srcOrd="0" destOrd="0" presId="urn:microsoft.com/office/officeart/2011/layout/CircleProcess"/>
    <dgm:cxn modelId="{839B4803-125E-4FC1-807E-AD44A4B1F0EB}" type="presParOf" srcId="{E8B9EA8F-EF63-404E-98F2-257D1FA9D340}" destId="{BE67CDC7-94CB-4B15-9B39-6EBDD41F426C}" srcOrd="7" destOrd="0" presId="urn:microsoft.com/office/officeart/2011/layout/CircleProcess"/>
    <dgm:cxn modelId="{2BA72B4A-2EEE-4E0B-BD9B-F97FF641B9D5}" type="presParOf" srcId="{BE67CDC7-94CB-4B15-9B39-6EBDD41F426C}" destId="{E42FC866-E373-443E-9824-D0E50B52071C}" srcOrd="0" destOrd="0" presId="urn:microsoft.com/office/officeart/2011/layout/CircleProcess"/>
    <dgm:cxn modelId="{8C097D19-E14A-4AA1-BA6F-B6583DDAD2A4}" type="presParOf" srcId="{E8B9EA8F-EF63-404E-98F2-257D1FA9D340}" destId="{2BCA96F4-C72F-4C10-A2EB-636EFC26A2BB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C7C12D-2F1F-42F9-864B-95654FBE9D8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5D3444-96A2-48DF-B9F0-4DD2535CDB94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800" dirty="0" err="1" smtClean="0"/>
            <a:t>Berbagai</a:t>
          </a:r>
          <a:r>
            <a:rPr lang="en-US" sz="1800" dirty="0" smtClean="0"/>
            <a:t> </a:t>
          </a:r>
          <a:r>
            <a:rPr lang="en-US" sz="1800" dirty="0" err="1" smtClean="0"/>
            <a:t>Kebijakan</a:t>
          </a:r>
          <a:r>
            <a:rPr lang="en-US" sz="1800" dirty="0" smtClean="0"/>
            <a:t>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Tindakan</a:t>
          </a:r>
          <a:r>
            <a:rPr lang="en-US" sz="1800" dirty="0" smtClean="0"/>
            <a:t> </a:t>
          </a:r>
          <a:r>
            <a:rPr lang="en-US" sz="1800" dirty="0" err="1" smtClean="0"/>
            <a:t>dalam</a:t>
          </a:r>
          <a:r>
            <a:rPr lang="en-US" sz="1800" dirty="0" smtClean="0"/>
            <a:t> </a:t>
          </a:r>
          <a:r>
            <a:rPr lang="en-US" sz="1800" dirty="0" err="1" smtClean="0"/>
            <a:t>Pandemik</a:t>
          </a:r>
          <a:r>
            <a:rPr lang="en-US" sz="1800" dirty="0" smtClean="0"/>
            <a:t> Covid19</a:t>
          </a:r>
          <a:endParaRPr lang="en-US" sz="1800" dirty="0"/>
        </a:p>
      </dgm:t>
    </dgm:pt>
    <dgm:pt modelId="{2746335C-20E0-4789-9DBB-7DA7837A64E1}" type="parTrans" cxnId="{1ACB72F2-5E91-4604-829C-86F4CF9B8007}">
      <dgm:prSet/>
      <dgm:spPr/>
      <dgm:t>
        <a:bodyPr/>
        <a:lstStyle/>
        <a:p>
          <a:endParaRPr lang="en-US"/>
        </a:p>
      </dgm:t>
    </dgm:pt>
    <dgm:pt modelId="{1638B5DB-A0ED-412F-A9CE-F0227D298287}" type="sibTrans" cxnId="{1ACB72F2-5E91-4604-829C-86F4CF9B8007}">
      <dgm:prSet/>
      <dgm:spPr/>
      <dgm:t>
        <a:bodyPr/>
        <a:lstStyle/>
        <a:p>
          <a:endParaRPr lang="en-US"/>
        </a:p>
      </dgm:t>
    </dgm:pt>
    <dgm:pt modelId="{A57B1286-B1EA-4CB7-8A7D-9D60CC3C7A5D}">
      <dgm:prSet phldrT="[Tex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sz="1800" dirty="0" err="1" smtClean="0"/>
            <a:t>Cakupan</a:t>
          </a:r>
          <a:r>
            <a:rPr lang="en-US" sz="1800" dirty="0" smtClean="0"/>
            <a:t> </a:t>
          </a:r>
          <a:r>
            <a:rPr lang="en-US" sz="1800" dirty="0" err="1" smtClean="0"/>
            <a:t>Pelayanan</a:t>
          </a:r>
          <a:r>
            <a:rPr lang="en-US" sz="1800" dirty="0" smtClean="0"/>
            <a:t> KIA </a:t>
          </a:r>
          <a:r>
            <a:rPr lang="en-US" sz="1800" dirty="0" err="1" smtClean="0"/>
            <a:t>mengalami</a:t>
          </a:r>
          <a:r>
            <a:rPr lang="en-US" sz="1800" dirty="0" smtClean="0"/>
            <a:t> </a:t>
          </a:r>
          <a:r>
            <a:rPr lang="en-US" sz="1800" dirty="0" err="1" smtClean="0"/>
            <a:t>perubahan</a:t>
          </a:r>
          <a:endParaRPr lang="en-US" sz="1800" dirty="0"/>
        </a:p>
      </dgm:t>
    </dgm:pt>
    <dgm:pt modelId="{F5C1BABD-1AF8-4D9D-85F1-544116457542}" type="parTrans" cxnId="{D5295EB4-748E-422B-83B2-CD78876BC21E}">
      <dgm:prSet/>
      <dgm:spPr/>
      <dgm:t>
        <a:bodyPr/>
        <a:lstStyle/>
        <a:p>
          <a:endParaRPr lang="en-US"/>
        </a:p>
      </dgm:t>
    </dgm:pt>
    <dgm:pt modelId="{B44A0DC5-D53C-4C43-81E6-180DBC5526D7}" type="sibTrans" cxnId="{D5295EB4-748E-422B-83B2-CD78876BC21E}">
      <dgm:prSet/>
      <dgm:spPr/>
      <dgm:t>
        <a:bodyPr/>
        <a:lstStyle/>
        <a:p>
          <a:endParaRPr lang="en-US"/>
        </a:p>
      </dgm:t>
    </dgm:pt>
    <dgm:pt modelId="{5EEC2C39-0489-424A-B458-1C3F39926B5B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800" dirty="0" smtClean="0"/>
            <a:t>K4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persalinan</a:t>
          </a:r>
          <a:r>
            <a:rPr lang="en-US" sz="1800" dirty="0" smtClean="0"/>
            <a:t> di </a:t>
          </a:r>
          <a:r>
            <a:rPr lang="en-US" sz="1800" dirty="0" err="1" smtClean="0"/>
            <a:t>faskes</a:t>
          </a:r>
          <a:r>
            <a:rPr lang="en-US" sz="1800" dirty="0" smtClean="0"/>
            <a:t> </a:t>
          </a:r>
          <a:endParaRPr lang="en-US" sz="1800" dirty="0"/>
        </a:p>
      </dgm:t>
    </dgm:pt>
    <dgm:pt modelId="{945281DD-17C9-4428-A9B5-86770D21EE31}" type="parTrans" cxnId="{786C9491-89BC-4FF7-A126-F02227970231}">
      <dgm:prSet/>
      <dgm:spPr/>
      <dgm:t>
        <a:bodyPr/>
        <a:lstStyle/>
        <a:p>
          <a:endParaRPr lang="en-US"/>
        </a:p>
      </dgm:t>
    </dgm:pt>
    <dgm:pt modelId="{7B0D7EFD-4B26-4667-8BDE-75D6945ECAFC}" type="sibTrans" cxnId="{786C9491-89BC-4FF7-A126-F02227970231}">
      <dgm:prSet/>
      <dgm:spPr/>
      <dgm:t>
        <a:bodyPr/>
        <a:lstStyle/>
        <a:p>
          <a:endParaRPr lang="en-US"/>
        </a:p>
      </dgm:t>
    </dgm:pt>
    <dgm:pt modelId="{F32BF794-56DF-437E-91B6-05055F81A6BD}" type="pres">
      <dgm:prSet presAssocID="{31C7C12D-2F1F-42F9-864B-95654FBE9D8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527683C-E552-46E0-9C81-19A85E5D8761}" type="pres">
      <dgm:prSet presAssocID="{F85D3444-96A2-48DF-B9F0-4DD2535CDB94}" presName="composite" presStyleCnt="0"/>
      <dgm:spPr/>
    </dgm:pt>
    <dgm:pt modelId="{4DDE66C1-305C-4741-B1E4-B92AE9D9B54B}" type="pres">
      <dgm:prSet presAssocID="{F85D3444-96A2-48DF-B9F0-4DD2535CDB94}" presName="bentUpArrow1" presStyleLbl="alignImgPlace1" presStyleIdx="0" presStyleCnt="2" custLinFactNeighborX="-74263" custLinFactNeighborY="16104"/>
      <dgm:spPr/>
    </dgm:pt>
    <dgm:pt modelId="{E6192F88-1B30-4C0B-A037-C7ECCC387E96}" type="pres">
      <dgm:prSet presAssocID="{F85D3444-96A2-48DF-B9F0-4DD2535CDB94}" presName="ParentText" presStyleLbl="node1" presStyleIdx="0" presStyleCnt="3" custScaleX="172744" custLinFactNeighborX="-99967" custLinFactNeighborY="54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ACADC7-397C-4C20-B94C-E34BA5EEBAF0}" type="pres">
      <dgm:prSet presAssocID="{F85D3444-96A2-48DF-B9F0-4DD2535CDB94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A0208-548B-4D4B-AC94-C9F6B6EBFB1D}" type="pres">
      <dgm:prSet presAssocID="{1638B5DB-A0ED-412F-A9CE-F0227D298287}" presName="sibTrans" presStyleCnt="0"/>
      <dgm:spPr/>
    </dgm:pt>
    <dgm:pt modelId="{4ED6D081-700B-4297-B6CA-7AD728619879}" type="pres">
      <dgm:prSet presAssocID="{A57B1286-B1EA-4CB7-8A7D-9D60CC3C7A5D}" presName="composite" presStyleCnt="0"/>
      <dgm:spPr/>
    </dgm:pt>
    <dgm:pt modelId="{2F1DA87D-ED20-4B85-962C-9214CD5391AE}" type="pres">
      <dgm:prSet presAssocID="{A57B1286-B1EA-4CB7-8A7D-9D60CC3C7A5D}" presName="bentUpArrow1" presStyleLbl="alignImgPlace1" presStyleIdx="1" presStyleCnt="2" custScaleY="116066" custLinFactNeighborX="24754" custLinFactNeighborY="23368"/>
      <dgm:spPr/>
    </dgm:pt>
    <dgm:pt modelId="{A304FB67-4B22-4F27-9576-0D3A8C8D104D}" type="pres">
      <dgm:prSet presAssocID="{A57B1286-B1EA-4CB7-8A7D-9D60CC3C7A5D}" presName="ParentText" presStyleLbl="node1" presStyleIdx="1" presStyleCnt="3" custScaleX="145190" custLinFactNeighborX="86465" custLinFactNeighborY="94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9AF6D-C453-420D-A418-D1A85D817928}" type="pres">
      <dgm:prSet presAssocID="{A57B1286-B1EA-4CB7-8A7D-9D60CC3C7A5D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0A81F0-E7E6-4E2F-8540-DE903D83FD6E}" type="pres">
      <dgm:prSet presAssocID="{B44A0DC5-D53C-4C43-81E6-180DBC5526D7}" presName="sibTrans" presStyleCnt="0"/>
      <dgm:spPr/>
    </dgm:pt>
    <dgm:pt modelId="{88345BFD-A432-4F06-AA1B-761EC73FA1EB}" type="pres">
      <dgm:prSet presAssocID="{5EEC2C39-0489-424A-B458-1C3F39926B5B}" presName="composite" presStyleCnt="0"/>
      <dgm:spPr/>
    </dgm:pt>
    <dgm:pt modelId="{603CB4F7-8BE2-4439-AB74-C4610251CED6}" type="pres">
      <dgm:prSet presAssocID="{5EEC2C39-0489-424A-B458-1C3F39926B5B}" presName="ParentText" presStyleLbl="node1" presStyleIdx="2" presStyleCnt="3" custScaleX="84183" custLinFactNeighborX="19807" custLinFactNeighborY="80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3EDBD8-B2DC-4F56-9B2D-954B5C23B0B1}" type="presOf" srcId="{5EEC2C39-0489-424A-B458-1C3F39926B5B}" destId="{603CB4F7-8BE2-4439-AB74-C4610251CED6}" srcOrd="0" destOrd="0" presId="urn:microsoft.com/office/officeart/2005/8/layout/StepDownProcess"/>
    <dgm:cxn modelId="{9C83FD44-9E1B-4AEB-AC1F-8006D92952EA}" type="presOf" srcId="{A57B1286-B1EA-4CB7-8A7D-9D60CC3C7A5D}" destId="{A304FB67-4B22-4F27-9576-0D3A8C8D104D}" srcOrd="0" destOrd="0" presId="urn:microsoft.com/office/officeart/2005/8/layout/StepDownProcess"/>
    <dgm:cxn modelId="{D5295EB4-748E-422B-83B2-CD78876BC21E}" srcId="{31C7C12D-2F1F-42F9-864B-95654FBE9D88}" destId="{A57B1286-B1EA-4CB7-8A7D-9D60CC3C7A5D}" srcOrd="1" destOrd="0" parTransId="{F5C1BABD-1AF8-4D9D-85F1-544116457542}" sibTransId="{B44A0DC5-D53C-4C43-81E6-180DBC5526D7}"/>
    <dgm:cxn modelId="{786C9491-89BC-4FF7-A126-F02227970231}" srcId="{31C7C12D-2F1F-42F9-864B-95654FBE9D88}" destId="{5EEC2C39-0489-424A-B458-1C3F39926B5B}" srcOrd="2" destOrd="0" parTransId="{945281DD-17C9-4428-A9B5-86770D21EE31}" sibTransId="{7B0D7EFD-4B26-4667-8BDE-75D6945ECAFC}"/>
    <dgm:cxn modelId="{1558C3FC-7AE0-4B5B-A617-2FFD6F435408}" type="presOf" srcId="{31C7C12D-2F1F-42F9-864B-95654FBE9D88}" destId="{F32BF794-56DF-437E-91B6-05055F81A6BD}" srcOrd="0" destOrd="0" presId="urn:microsoft.com/office/officeart/2005/8/layout/StepDownProcess"/>
    <dgm:cxn modelId="{1ACB72F2-5E91-4604-829C-86F4CF9B8007}" srcId="{31C7C12D-2F1F-42F9-864B-95654FBE9D88}" destId="{F85D3444-96A2-48DF-B9F0-4DD2535CDB94}" srcOrd="0" destOrd="0" parTransId="{2746335C-20E0-4789-9DBB-7DA7837A64E1}" sibTransId="{1638B5DB-A0ED-412F-A9CE-F0227D298287}"/>
    <dgm:cxn modelId="{BD14F0F5-D766-49A2-9C5B-D98848E46D40}" type="presOf" srcId="{F85D3444-96A2-48DF-B9F0-4DD2535CDB94}" destId="{E6192F88-1B30-4C0B-A037-C7ECCC387E96}" srcOrd="0" destOrd="0" presId="urn:microsoft.com/office/officeart/2005/8/layout/StepDownProcess"/>
    <dgm:cxn modelId="{95E57EFF-AB07-40CC-B369-868F77DE8247}" type="presParOf" srcId="{F32BF794-56DF-437E-91B6-05055F81A6BD}" destId="{A527683C-E552-46E0-9C81-19A85E5D8761}" srcOrd="0" destOrd="0" presId="urn:microsoft.com/office/officeart/2005/8/layout/StepDownProcess"/>
    <dgm:cxn modelId="{44ABE9B7-F306-4814-A303-2B450994EC2A}" type="presParOf" srcId="{A527683C-E552-46E0-9C81-19A85E5D8761}" destId="{4DDE66C1-305C-4741-B1E4-B92AE9D9B54B}" srcOrd="0" destOrd="0" presId="urn:microsoft.com/office/officeart/2005/8/layout/StepDownProcess"/>
    <dgm:cxn modelId="{7FB4A592-335B-4483-9E12-803F36BF4EE5}" type="presParOf" srcId="{A527683C-E552-46E0-9C81-19A85E5D8761}" destId="{E6192F88-1B30-4C0B-A037-C7ECCC387E96}" srcOrd="1" destOrd="0" presId="urn:microsoft.com/office/officeart/2005/8/layout/StepDownProcess"/>
    <dgm:cxn modelId="{7FFE476E-FFDC-4D31-BBB4-8E7070DCC684}" type="presParOf" srcId="{A527683C-E552-46E0-9C81-19A85E5D8761}" destId="{C7ACADC7-397C-4C20-B94C-E34BA5EEBAF0}" srcOrd="2" destOrd="0" presId="urn:microsoft.com/office/officeart/2005/8/layout/StepDownProcess"/>
    <dgm:cxn modelId="{450388C3-500E-4D59-955A-553BDAF49606}" type="presParOf" srcId="{F32BF794-56DF-437E-91B6-05055F81A6BD}" destId="{07BA0208-548B-4D4B-AC94-C9F6B6EBFB1D}" srcOrd="1" destOrd="0" presId="urn:microsoft.com/office/officeart/2005/8/layout/StepDownProcess"/>
    <dgm:cxn modelId="{3FDC58D1-D49C-4453-8DC5-5A70FCC97EFF}" type="presParOf" srcId="{F32BF794-56DF-437E-91B6-05055F81A6BD}" destId="{4ED6D081-700B-4297-B6CA-7AD728619879}" srcOrd="2" destOrd="0" presId="urn:microsoft.com/office/officeart/2005/8/layout/StepDownProcess"/>
    <dgm:cxn modelId="{D0CBD706-11EB-4EC7-9AE1-0E77171287BA}" type="presParOf" srcId="{4ED6D081-700B-4297-B6CA-7AD728619879}" destId="{2F1DA87D-ED20-4B85-962C-9214CD5391AE}" srcOrd="0" destOrd="0" presId="urn:microsoft.com/office/officeart/2005/8/layout/StepDownProcess"/>
    <dgm:cxn modelId="{167A593F-9FE3-4ADC-8C57-3861AA9AFD2B}" type="presParOf" srcId="{4ED6D081-700B-4297-B6CA-7AD728619879}" destId="{A304FB67-4B22-4F27-9576-0D3A8C8D104D}" srcOrd="1" destOrd="0" presId="urn:microsoft.com/office/officeart/2005/8/layout/StepDownProcess"/>
    <dgm:cxn modelId="{0F487CB7-BDDF-4807-8F9E-19F851EF4F36}" type="presParOf" srcId="{4ED6D081-700B-4297-B6CA-7AD728619879}" destId="{0E39AF6D-C453-420D-A418-D1A85D817928}" srcOrd="2" destOrd="0" presId="urn:microsoft.com/office/officeart/2005/8/layout/StepDownProcess"/>
    <dgm:cxn modelId="{1941F65F-C746-4DEC-AF26-D12DB63B5080}" type="presParOf" srcId="{F32BF794-56DF-437E-91B6-05055F81A6BD}" destId="{8E0A81F0-E7E6-4E2F-8540-DE903D83FD6E}" srcOrd="3" destOrd="0" presId="urn:microsoft.com/office/officeart/2005/8/layout/StepDownProcess"/>
    <dgm:cxn modelId="{241286AF-4D45-4240-8D76-1A03429E7A4D}" type="presParOf" srcId="{F32BF794-56DF-437E-91B6-05055F81A6BD}" destId="{88345BFD-A432-4F06-AA1B-761EC73FA1EB}" srcOrd="4" destOrd="0" presId="urn:microsoft.com/office/officeart/2005/8/layout/StepDownProcess"/>
    <dgm:cxn modelId="{80E8069E-97C4-4659-A111-13C891E36559}" type="presParOf" srcId="{88345BFD-A432-4F06-AA1B-761EC73FA1EB}" destId="{603CB4F7-8BE2-4439-AB74-C4610251CED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A9EAA7-97C0-40BE-B014-53D319CAD61B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BCB9F3-9772-41E7-AE5C-71851EA44292}">
      <dgm:prSet phldrT="[Text]" custT="1"/>
      <dgm:spPr/>
      <dgm:t>
        <a:bodyPr/>
        <a:lstStyle/>
        <a:p>
          <a:r>
            <a:rPr lang="en-US" sz="1600" dirty="0" smtClean="0"/>
            <a:t>PSBB </a:t>
          </a:r>
          <a:r>
            <a:rPr lang="en-US" sz="1600" dirty="0" err="1" smtClean="0"/>
            <a:t>bertujuan</a:t>
          </a:r>
          <a:r>
            <a:rPr lang="en-US" sz="1600" dirty="0" smtClean="0"/>
            <a:t> </a:t>
          </a:r>
          <a:r>
            <a:rPr lang="en-US" sz="1600" dirty="0" err="1" smtClean="0"/>
            <a:t>memperkecil</a:t>
          </a:r>
          <a:r>
            <a:rPr lang="en-US" sz="1600" dirty="0" smtClean="0"/>
            <a:t> </a:t>
          </a:r>
          <a:r>
            <a:rPr lang="en-US" sz="1600" dirty="0" err="1" smtClean="0"/>
            <a:t>ruang</a:t>
          </a:r>
          <a:r>
            <a:rPr lang="en-US" sz="1600" dirty="0" smtClean="0"/>
            <a:t> </a:t>
          </a:r>
          <a:r>
            <a:rPr lang="en-US" sz="1600" dirty="0" err="1" smtClean="0"/>
            <a:t>lingkup</a:t>
          </a:r>
          <a:r>
            <a:rPr lang="en-US" sz="1600" dirty="0" smtClean="0"/>
            <a:t> </a:t>
          </a:r>
          <a:r>
            <a:rPr lang="en-US" sz="1600" dirty="0" err="1" smtClean="0"/>
            <a:t>penyebaran</a:t>
          </a:r>
          <a:r>
            <a:rPr lang="en-US" sz="1600" dirty="0" smtClean="0"/>
            <a:t> virus COVID-19</a:t>
          </a:r>
          <a:endParaRPr lang="en-US" sz="1600" dirty="0"/>
        </a:p>
      </dgm:t>
    </dgm:pt>
    <dgm:pt modelId="{6F302405-7153-44C5-A64F-A4909FABE0DA}" type="parTrans" cxnId="{186DEF43-15E4-4B98-9C6D-85912D844281}">
      <dgm:prSet/>
      <dgm:spPr/>
      <dgm:t>
        <a:bodyPr/>
        <a:lstStyle/>
        <a:p>
          <a:endParaRPr lang="en-US"/>
        </a:p>
      </dgm:t>
    </dgm:pt>
    <dgm:pt modelId="{B074F200-1AE9-4BDE-B9A0-A1B38016041A}" type="sibTrans" cxnId="{186DEF43-15E4-4B98-9C6D-85912D844281}">
      <dgm:prSet/>
      <dgm:spPr/>
      <dgm:t>
        <a:bodyPr/>
        <a:lstStyle/>
        <a:p>
          <a:endParaRPr lang="en-US"/>
        </a:p>
      </dgm:t>
    </dgm:pt>
    <dgm:pt modelId="{EA317C39-DECD-40DE-9025-E667FA8E5D1B}">
      <dgm:prSet phldrT="[Text]" custT="1"/>
      <dgm:spPr/>
      <dgm:t>
        <a:bodyPr/>
        <a:lstStyle/>
        <a:p>
          <a:r>
            <a:rPr lang="en-US" sz="1600" dirty="0" smtClean="0"/>
            <a:t>PSBB </a:t>
          </a:r>
          <a:r>
            <a:rPr lang="en-US" sz="1600" dirty="0" err="1" smtClean="0"/>
            <a:t>memberikan</a:t>
          </a:r>
          <a:r>
            <a:rPr lang="en-US" sz="1600" dirty="0" smtClean="0"/>
            <a:t> </a:t>
          </a:r>
          <a:r>
            <a:rPr lang="en-US" sz="1600" dirty="0" err="1" smtClean="0"/>
            <a:t>dampak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pelayanan</a:t>
          </a:r>
          <a:r>
            <a:rPr lang="en-US" sz="1600" dirty="0" smtClean="0"/>
            <a:t> KIA yang </a:t>
          </a:r>
          <a:r>
            <a:rPr lang="en-US" sz="1600" dirty="0" err="1" smtClean="0"/>
            <a:t>selama</a:t>
          </a:r>
          <a:r>
            <a:rPr lang="en-US" sz="1600" dirty="0" smtClean="0"/>
            <a:t> </a:t>
          </a:r>
          <a:r>
            <a:rPr lang="en-US" sz="1600" dirty="0" err="1" smtClean="0"/>
            <a:t>ini</a:t>
          </a:r>
          <a:r>
            <a:rPr lang="en-US" sz="1600" dirty="0" smtClean="0"/>
            <a:t> </a:t>
          </a:r>
          <a:r>
            <a:rPr lang="en-US" sz="1600" dirty="0" err="1" smtClean="0"/>
            <a:t>diakses</a:t>
          </a:r>
          <a:r>
            <a:rPr lang="en-US" sz="1600" dirty="0" smtClean="0"/>
            <a:t> </a:t>
          </a:r>
          <a:r>
            <a:rPr lang="en-US" sz="1600" dirty="0" err="1" smtClean="0"/>
            <a:t>oleh</a:t>
          </a:r>
          <a:r>
            <a:rPr lang="en-US" sz="1600" dirty="0" smtClean="0"/>
            <a:t> </a:t>
          </a:r>
          <a:r>
            <a:rPr lang="en-US" sz="1600" dirty="0" err="1" smtClean="0"/>
            <a:t>masyarakat</a:t>
          </a:r>
          <a:endParaRPr lang="en-US" sz="1600" dirty="0"/>
        </a:p>
      </dgm:t>
    </dgm:pt>
    <dgm:pt modelId="{220A07A7-9924-4790-9897-1ADFE675A43E}" type="parTrans" cxnId="{AE75645B-52AF-4F5B-AFAE-0C4305A0418B}">
      <dgm:prSet/>
      <dgm:spPr/>
      <dgm:t>
        <a:bodyPr/>
        <a:lstStyle/>
        <a:p>
          <a:endParaRPr lang="en-US"/>
        </a:p>
      </dgm:t>
    </dgm:pt>
    <dgm:pt modelId="{DC11B76D-4496-4F30-84A2-9486228355FC}" type="sibTrans" cxnId="{AE75645B-52AF-4F5B-AFAE-0C4305A0418B}">
      <dgm:prSet/>
      <dgm:spPr/>
      <dgm:t>
        <a:bodyPr/>
        <a:lstStyle/>
        <a:p>
          <a:endParaRPr lang="en-US"/>
        </a:p>
      </dgm:t>
    </dgm:pt>
    <dgm:pt modelId="{296A7E68-602A-4C83-B42E-11987006579B}">
      <dgm:prSet phldrT="[Text]"/>
      <dgm:spPr/>
      <dgm:t>
        <a:bodyPr/>
        <a:lstStyle/>
        <a:p>
          <a:r>
            <a:rPr lang="en-US" dirty="0" err="1" smtClean="0"/>
            <a:t>meningkatkan</a:t>
          </a:r>
          <a:r>
            <a:rPr lang="en-US" dirty="0" smtClean="0"/>
            <a:t> </a:t>
          </a:r>
          <a:r>
            <a:rPr lang="en-US" dirty="0" err="1" smtClean="0"/>
            <a:t>potensi</a:t>
          </a:r>
          <a:r>
            <a:rPr lang="en-US" dirty="0" smtClean="0"/>
            <a:t> </a:t>
          </a:r>
          <a:r>
            <a:rPr lang="en-US" dirty="0" err="1" smtClean="0"/>
            <a:t>kematian</a:t>
          </a:r>
          <a:r>
            <a:rPr lang="en-US" dirty="0" smtClean="0"/>
            <a:t> </a:t>
          </a:r>
          <a:r>
            <a:rPr lang="en-US" dirty="0" err="1" smtClean="0"/>
            <a:t>ibu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anak</a:t>
          </a:r>
          <a:endParaRPr lang="en-US" dirty="0"/>
        </a:p>
      </dgm:t>
    </dgm:pt>
    <dgm:pt modelId="{C1658575-64C6-42E0-830B-52409C69A70C}" type="parTrans" cxnId="{F61BE7B3-AC1E-4837-802E-5436036A1344}">
      <dgm:prSet/>
      <dgm:spPr/>
      <dgm:t>
        <a:bodyPr/>
        <a:lstStyle/>
        <a:p>
          <a:endParaRPr lang="en-US"/>
        </a:p>
      </dgm:t>
    </dgm:pt>
    <dgm:pt modelId="{FD681247-0EBF-4E99-B110-E690FDA68FFB}" type="sibTrans" cxnId="{F61BE7B3-AC1E-4837-802E-5436036A1344}">
      <dgm:prSet/>
      <dgm:spPr/>
      <dgm:t>
        <a:bodyPr/>
        <a:lstStyle/>
        <a:p>
          <a:endParaRPr lang="en-US"/>
        </a:p>
      </dgm:t>
    </dgm:pt>
    <dgm:pt modelId="{8CE47F54-4238-41D4-8DAE-A3A5ACB84335}" type="pres">
      <dgm:prSet presAssocID="{CBA9EAA7-97C0-40BE-B014-53D319CAD61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6A0981-0223-49B1-B8C2-5DF0FC71EB01}" type="pres">
      <dgm:prSet presAssocID="{D5BCB9F3-9772-41E7-AE5C-71851EA44292}" presName="Accent1" presStyleCnt="0"/>
      <dgm:spPr/>
    </dgm:pt>
    <dgm:pt modelId="{DBA1035E-CA2B-4C47-829A-200E89988BB6}" type="pres">
      <dgm:prSet presAssocID="{D5BCB9F3-9772-41E7-AE5C-71851EA44292}" presName="Accent" presStyleLbl="node1" presStyleIdx="0" presStyleCnt="3" custScaleX="113747" custScaleY="75566"/>
      <dgm:spPr/>
    </dgm:pt>
    <dgm:pt modelId="{C2957DD0-8ABB-42B8-BEB7-3DD214843287}" type="pres">
      <dgm:prSet presAssocID="{D5BCB9F3-9772-41E7-AE5C-71851EA44292}" presName="Parent1" presStyleLbl="revTx" presStyleIdx="0" presStyleCnt="3" custScaleX="1409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DD9E22-89C6-4D65-A7B2-AA3111A255A3}" type="pres">
      <dgm:prSet presAssocID="{EA317C39-DECD-40DE-9025-E667FA8E5D1B}" presName="Accent2" presStyleCnt="0"/>
      <dgm:spPr/>
    </dgm:pt>
    <dgm:pt modelId="{1D981F58-DAB6-46B4-A1DA-012E28D74B49}" type="pres">
      <dgm:prSet presAssocID="{EA317C39-DECD-40DE-9025-E667FA8E5D1B}" presName="Accent" presStyleLbl="node1" presStyleIdx="1" presStyleCnt="3" custScaleY="79695"/>
      <dgm:spPr/>
    </dgm:pt>
    <dgm:pt modelId="{3797620F-BD2C-4EFB-90D9-0BFAF4E6AEB0}" type="pres">
      <dgm:prSet presAssocID="{EA317C39-DECD-40DE-9025-E667FA8E5D1B}" presName="Parent2" presStyleLbl="revTx" presStyleIdx="1" presStyleCnt="3" custScaleX="150509" custLinFactNeighborX="34121" custLinFactNeighborY="-103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23C45-D6B3-4227-9F30-7C34224F053F}" type="pres">
      <dgm:prSet presAssocID="{296A7E68-602A-4C83-B42E-11987006579B}" presName="Accent3" presStyleCnt="0"/>
      <dgm:spPr/>
    </dgm:pt>
    <dgm:pt modelId="{C5289140-B2A1-4A76-9042-2C6D915CA4DE}" type="pres">
      <dgm:prSet presAssocID="{296A7E68-602A-4C83-B42E-11987006579B}" presName="Accent" presStyleLbl="node1" presStyleIdx="2" presStyleCnt="3" custScaleY="88903" custLinFactNeighborX="4202" custLinFactNeighborY="0"/>
      <dgm:spPr/>
    </dgm:pt>
    <dgm:pt modelId="{06963C1B-1485-44A2-AD07-AF4DC252A816}" type="pres">
      <dgm:prSet presAssocID="{296A7E68-602A-4C83-B42E-11987006579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6DEF43-15E4-4B98-9C6D-85912D844281}" srcId="{CBA9EAA7-97C0-40BE-B014-53D319CAD61B}" destId="{D5BCB9F3-9772-41E7-AE5C-71851EA44292}" srcOrd="0" destOrd="0" parTransId="{6F302405-7153-44C5-A64F-A4909FABE0DA}" sibTransId="{B074F200-1AE9-4BDE-B9A0-A1B38016041A}"/>
    <dgm:cxn modelId="{F61BE7B3-AC1E-4837-802E-5436036A1344}" srcId="{CBA9EAA7-97C0-40BE-B014-53D319CAD61B}" destId="{296A7E68-602A-4C83-B42E-11987006579B}" srcOrd="2" destOrd="0" parTransId="{C1658575-64C6-42E0-830B-52409C69A70C}" sibTransId="{FD681247-0EBF-4E99-B110-E690FDA68FFB}"/>
    <dgm:cxn modelId="{44CD6E85-A10F-42CD-A385-FD5F574EB2E0}" type="presOf" srcId="{EA317C39-DECD-40DE-9025-E667FA8E5D1B}" destId="{3797620F-BD2C-4EFB-90D9-0BFAF4E6AEB0}" srcOrd="0" destOrd="0" presId="urn:microsoft.com/office/officeart/2009/layout/CircleArrowProcess"/>
    <dgm:cxn modelId="{0BB1076F-3CDB-40B5-82F5-120B7D3E37FE}" type="presOf" srcId="{D5BCB9F3-9772-41E7-AE5C-71851EA44292}" destId="{C2957DD0-8ABB-42B8-BEB7-3DD214843287}" srcOrd="0" destOrd="0" presId="urn:microsoft.com/office/officeart/2009/layout/CircleArrowProcess"/>
    <dgm:cxn modelId="{86B20D9E-BD16-4A95-B3AC-09333BB7A5BD}" type="presOf" srcId="{296A7E68-602A-4C83-B42E-11987006579B}" destId="{06963C1B-1485-44A2-AD07-AF4DC252A816}" srcOrd="0" destOrd="0" presId="urn:microsoft.com/office/officeart/2009/layout/CircleArrowProcess"/>
    <dgm:cxn modelId="{2597569A-A7AE-4E17-98D1-0FCD44ED040D}" type="presOf" srcId="{CBA9EAA7-97C0-40BE-B014-53D319CAD61B}" destId="{8CE47F54-4238-41D4-8DAE-A3A5ACB84335}" srcOrd="0" destOrd="0" presId="urn:microsoft.com/office/officeart/2009/layout/CircleArrowProcess"/>
    <dgm:cxn modelId="{AE75645B-52AF-4F5B-AFAE-0C4305A0418B}" srcId="{CBA9EAA7-97C0-40BE-B014-53D319CAD61B}" destId="{EA317C39-DECD-40DE-9025-E667FA8E5D1B}" srcOrd="1" destOrd="0" parTransId="{220A07A7-9924-4790-9897-1ADFE675A43E}" sibTransId="{DC11B76D-4496-4F30-84A2-9486228355FC}"/>
    <dgm:cxn modelId="{DD700CD4-7EC0-43AF-885B-1BA7769B10AD}" type="presParOf" srcId="{8CE47F54-4238-41D4-8DAE-A3A5ACB84335}" destId="{5D6A0981-0223-49B1-B8C2-5DF0FC71EB01}" srcOrd="0" destOrd="0" presId="urn:microsoft.com/office/officeart/2009/layout/CircleArrowProcess"/>
    <dgm:cxn modelId="{60373994-6C34-4A15-A26A-AD14F12D6E97}" type="presParOf" srcId="{5D6A0981-0223-49B1-B8C2-5DF0FC71EB01}" destId="{DBA1035E-CA2B-4C47-829A-200E89988BB6}" srcOrd="0" destOrd="0" presId="urn:microsoft.com/office/officeart/2009/layout/CircleArrowProcess"/>
    <dgm:cxn modelId="{E27DC6A7-0DCB-4431-B092-FA63DB9B7048}" type="presParOf" srcId="{8CE47F54-4238-41D4-8DAE-A3A5ACB84335}" destId="{C2957DD0-8ABB-42B8-BEB7-3DD214843287}" srcOrd="1" destOrd="0" presId="urn:microsoft.com/office/officeart/2009/layout/CircleArrowProcess"/>
    <dgm:cxn modelId="{DF336F3A-8702-47A1-AE20-E4F47CD99E3D}" type="presParOf" srcId="{8CE47F54-4238-41D4-8DAE-A3A5ACB84335}" destId="{E5DD9E22-89C6-4D65-A7B2-AA3111A255A3}" srcOrd="2" destOrd="0" presId="urn:microsoft.com/office/officeart/2009/layout/CircleArrowProcess"/>
    <dgm:cxn modelId="{0FBB2869-F4A9-4843-B3A2-22017868BA19}" type="presParOf" srcId="{E5DD9E22-89C6-4D65-A7B2-AA3111A255A3}" destId="{1D981F58-DAB6-46B4-A1DA-012E28D74B49}" srcOrd="0" destOrd="0" presId="urn:microsoft.com/office/officeart/2009/layout/CircleArrowProcess"/>
    <dgm:cxn modelId="{87D3BE56-AC67-478A-A5EB-FE23DABD85B5}" type="presParOf" srcId="{8CE47F54-4238-41D4-8DAE-A3A5ACB84335}" destId="{3797620F-BD2C-4EFB-90D9-0BFAF4E6AEB0}" srcOrd="3" destOrd="0" presId="urn:microsoft.com/office/officeart/2009/layout/CircleArrowProcess"/>
    <dgm:cxn modelId="{1590EC7A-A292-41B6-B411-5607749882DE}" type="presParOf" srcId="{8CE47F54-4238-41D4-8DAE-A3A5ACB84335}" destId="{55723C45-D6B3-4227-9F30-7C34224F053F}" srcOrd="4" destOrd="0" presId="urn:microsoft.com/office/officeart/2009/layout/CircleArrowProcess"/>
    <dgm:cxn modelId="{2EB62F4E-4E2C-4A24-B864-023BAEA0AF01}" type="presParOf" srcId="{55723C45-D6B3-4227-9F30-7C34224F053F}" destId="{C5289140-B2A1-4A76-9042-2C6D915CA4DE}" srcOrd="0" destOrd="0" presId="urn:microsoft.com/office/officeart/2009/layout/CircleArrowProcess"/>
    <dgm:cxn modelId="{99F7F0AD-4A9D-495F-AA47-4C59B01E4425}" type="presParOf" srcId="{8CE47F54-4238-41D4-8DAE-A3A5ACB84335}" destId="{06963C1B-1485-44A2-AD07-AF4DC252A81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EEEBF9-722B-4677-992B-9919690F88D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7CBC61-AB85-4B8D-9C91-B56ED4D68AA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endParaRPr lang="en-US" sz="1600" dirty="0" smtClean="0"/>
        </a:p>
        <a:p>
          <a:pPr algn="just"/>
          <a:r>
            <a:rPr lang="en-US" sz="1600" dirty="0" err="1" smtClean="0"/>
            <a:t>Penurunan</a:t>
          </a:r>
          <a:r>
            <a:rPr lang="en-US" sz="1600" dirty="0" smtClean="0"/>
            <a:t> </a:t>
          </a:r>
          <a:r>
            <a:rPr lang="en-US" sz="1600" dirty="0" err="1" smtClean="0"/>
            <a:t>cakupan</a:t>
          </a:r>
          <a:r>
            <a:rPr lang="en-US" sz="1600" dirty="0" smtClean="0"/>
            <a:t> </a:t>
          </a:r>
          <a:r>
            <a:rPr lang="en-US" sz="1600" dirty="0" err="1" smtClean="0"/>
            <a:t>pelayanan</a:t>
          </a:r>
          <a:r>
            <a:rPr lang="en-US" sz="1600" dirty="0" smtClean="0"/>
            <a:t> KIA yang </a:t>
          </a:r>
          <a:r>
            <a:rPr lang="en-US" sz="1600" dirty="0" err="1" smtClean="0"/>
            <a:t>terjadi</a:t>
          </a:r>
          <a:r>
            <a:rPr lang="en-US" sz="1600" dirty="0" smtClean="0"/>
            <a:t> di </a:t>
          </a:r>
          <a:r>
            <a:rPr lang="en-US" sz="1600" dirty="0" err="1" smtClean="0"/>
            <a:t>Kabupaten</a:t>
          </a:r>
          <a:r>
            <a:rPr lang="en-US" sz="1600" dirty="0" smtClean="0"/>
            <a:t> Bandung </a:t>
          </a:r>
          <a:r>
            <a:rPr lang="en-US" sz="1600" dirty="0" err="1" smtClean="0"/>
            <a:t>ini</a:t>
          </a:r>
          <a:r>
            <a:rPr lang="en-US" sz="1600" dirty="0" smtClean="0"/>
            <a:t> </a:t>
          </a:r>
          <a:r>
            <a:rPr lang="en-US" sz="1600" b="1" dirty="0" err="1" smtClean="0">
              <a:solidFill>
                <a:schemeClr val="tx1"/>
              </a:solidFill>
            </a:rPr>
            <a:t>sejalan</a:t>
          </a:r>
          <a:r>
            <a:rPr lang="en-US" sz="1600" dirty="0" smtClean="0"/>
            <a:t> </a:t>
          </a:r>
          <a:r>
            <a:rPr lang="en-US" sz="1600" dirty="0" err="1" smtClean="0"/>
            <a:t>dengan</a:t>
          </a:r>
          <a:r>
            <a:rPr lang="en-US" sz="1600" dirty="0" smtClean="0"/>
            <a:t> </a:t>
          </a:r>
          <a:r>
            <a:rPr lang="en-US" sz="1600" dirty="0" err="1" smtClean="0"/>
            <a:t>hasil</a:t>
          </a:r>
          <a:r>
            <a:rPr lang="en-US" sz="1600" dirty="0" smtClean="0"/>
            <a:t> </a:t>
          </a:r>
          <a:r>
            <a:rPr lang="en-US" sz="1600" dirty="0" err="1" smtClean="0"/>
            <a:t>studi</a:t>
          </a:r>
          <a:r>
            <a:rPr lang="en-US" sz="1600" dirty="0" smtClean="0"/>
            <a:t> </a:t>
          </a:r>
          <a:r>
            <a:rPr lang="en-US" sz="1600" dirty="0" err="1" smtClean="0"/>
            <a:t>kasus</a:t>
          </a:r>
          <a:r>
            <a:rPr lang="en-US" sz="1600" dirty="0" smtClean="0"/>
            <a:t> yang </a:t>
          </a:r>
          <a:r>
            <a:rPr lang="en-US" sz="1600" dirty="0" err="1" smtClean="0"/>
            <a:t>dilakukan</a:t>
          </a:r>
          <a:r>
            <a:rPr lang="en-US" sz="1600" dirty="0" smtClean="0"/>
            <a:t> </a:t>
          </a:r>
          <a:r>
            <a:rPr lang="en-US" sz="1600" dirty="0" err="1" smtClean="0"/>
            <a:t>oleh</a:t>
          </a:r>
          <a:r>
            <a:rPr lang="en-US" sz="1600" dirty="0" smtClean="0"/>
            <a:t> The SMERU. </a:t>
          </a:r>
        </a:p>
        <a:p>
          <a:pPr algn="just"/>
          <a:r>
            <a:rPr lang="en-US" sz="1600" dirty="0" smtClean="0"/>
            <a:t>The SMERU Research Institute </a:t>
          </a:r>
          <a:r>
            <a:rPr lang="en-US" sz="1600" dirty="0" err="1" smtClean="0"/>
            <a:t>melakukan</a:t>
          </a:r>
          <a:r>
            <a:rPr lang="en-US" sz="1600" dirty="0" smtClean="0"/>
            <a:t> </a:t>
          </a:r>
          <a:r>
            <a:rPr lang="en-US" sz="1600" dirty="0" err="1" smtClean="0"/>
            <a:t>studi</a:t>
          </a:r>
          <a:r>
            <a:rPr lang="en-US" sz="1600" dirty="0" smtClean="0"/>
            <a:t> </a:t>
          </a:r>
          <a:r>
            <a:rPr lang="en-US" sz="1600" dirty="0" err="1" smtClean="0"/>
            <a:t>kasus</a:t>
          </a:r>
          <a:r>
            <a:rPr lang="en-US" sz="1600" dirty="0" smtClean="0"/>
            <a:t> di lima </a:t>
          </a:r>
          <a:r>
            <a:rPr lang="en-US" sz="1600" dirty="0" err="1" smtClean="0"/>
            <a:t>wilayah</a:t>
          </a:r>
          <a:r>
            <a:rPr lang="en-US" sz="1600" dirty="0" smtClean="0"/>
            <a:t> di Indonesia, </a:t>
          </a:r>
          <a:r>
            <a:rPr lang="en-US" sz="1600" dirty="0" err="1" smtClean="0"/>
            <a:t>yaitu</a:t>
          </a:r>
          <a:r>
            <a:rPr lang="en-US" sz="1600" dirty="0" smtClean="0"/>
            <a:t> Kota Jakarta </a:t>
          </a:r>
          <a:r>
            <a:rPr lang="en-US" sz="1600" dirty="0" err="1" smtClean="0"/>
            <a:t>Timur</a:t>
          </a:r>
          <a:r>
            <a:rPr lang="en-US" sz="1600" dirty="0" smtClean="0"/>
            <a:t>, </a:t>
          </a:r>
          <a:r>
            <a:rPr lang="en-US" sz="1600" dirty="0" err="1" smtClean="0"/>
            <a:t>Kabupaten</a:t>
          </a:r>
          <a:r>
            <a:rPr lang="en-US" sz="1600" dirty="0" smtClean="0"/>
            <a:t> </a:t>
          </a:r>
          <a:r>
            <a:rPr lang="en-US" sz="1600" dirty="0" err="1" smtClean="0"/>
            <a:t>Bekasi</a:t>
          </a:r>
          <a:r>
            <a:rPr lang="en-US" sz="1600" dirty="0" smtClean="0"/>
            <a:t>, </a:t>
          </a:r>
          <a:r>
            <a:rPr lang="en-US" sz="1600" dirty="0" err="1" smtClean="0"/>
            <a:t>Kabupaten</a:t>
          </a:r>
          <a:r>
            <a:rPr lang="en-US" sz="1600" dirty="0" smtClean="0"/>
            <a:t> </a:t>
          </a:r>
          <a:r>
            <a:rPr lang="en-US" sz="1600" dirty="0" err="1" smtClean="0"/>
            <a:t>Maros</a:t>
          </a:r>
          <a:r>
            <a:rPr lang="en-US" sz="1600" dirty="0" smtClean="0"/>
            <a:t>, </a:t>
          </a:r>
          <a:r>
            <a:rPr lang="en-US" sz="1600" dirty="0" err="1" smtClean="0"/>
            <a:t>Kabupaten</a:t>
          </a:r>
          <a:r>
            <a:rPr lang="en-US" sz="1600" dirty="0" smtClean="0"/>
            <a:t> </a:t>
          </a:r>
          <a:r>
            <a:rPr lang="en-US" sz="1600" dirty="0" err="1" smtClean="0"/>
            <a:t>Badung</a:t>
          </a:r>
          <a:r>
            <a:rPr lang="en-US" sz="1600" dirty="0" smtClean="0"/>
            <a:t>, </a:t>
          </a:r>
          <a:r>
            <a:rPr lang="en-US" sz="1600" dirty="0" err="1" smtClean="0"/>
            <a:t>dan</a:t>
          </a:r>
          <a:r>
            <a:rPr lang="en-US" sz="1600" dirty="0" smtClean="0"/>
            <a:t> Kota </a:t>
          </a:r>
          <a:r>
            <a:rPr lang="en-US" sz="1600" dirty="0" err="1" smtClean="0"/>
            <a:t>Kupang</a:t>
          </a:r>
          <a:r>
            <a:rPr lang="en-US" sz="1600" dirty="0" smtClean="0"/>
            <a:t> </a:t>
          </a:r>
          <a:r>
            <a:rPr lang="en-US" sz="1600" dirty="0" err="1" smtClean="0"/>
            <a:t>selama</a:t>
          </a:r>
          <a:r>
            <a:rPr lang="en-US" sz="1600" dirty="0" smtClean="0"/>
            <a:t> Mei–</a:t>
          </a:r>
          <a:r>
            <a:rPr lang="en-US" sz="1600" dirty="0" err="1" smtClean="0"/>
            <a:t>Juni</a:t>
          </a:r>
          <a:r>
            <a:rPr lang="en-US" sz="1600" dirty="0" smtClean="0"/>
            <a:t> 2020. </a:t>
          </a:r>
        </a:p>
        <a:p>
          <a:pPr algn="just"/>
          <a:endParaRPr lang="en-US" sz="1600" dirty="0"/>
        </a:p>
      </dgm:t>
    </dgm:pt>
    <dgm:pt modelId="{6C62C845-1E5E-41FF-8ECF-3CDA2A04E964}" type="parTrans" cxnId="{3F4DFCF3-A5EB-4649-813D-F0BEFD410D3E}">
      <dgm:prSet/>
      <dgm:spPr/>
      <dgm:t>
        <a:bodyPr/>
        <a:lstStyle/>
        <a:p>
          <a:endParaRPr lang="en-US"/>
        </a:p>
      </dgm:t>
    </dgm:pt>
    <dgm:pt modelId="{1D721872-6C1D-4A98-8760-338AE0CC788E}" type="sibTrans" cxnId="{3F4DFCF3-A5EB-4649-813D-F0BEFD410D3E}">
      <dgm:prSet/>
      <dgm:spPr/>
      <dgm:t>
        <a:bodyPr/>
        <a:lstStyle/>
        <a:p>
          <a:endParaRPr lang="en-US"/>
        </a:p>
      </dgm:t>
    </dgm:pt>
    <dgm:pt modelId="{85C0BF6B-352B-4B0F-ACCF-97AB8281B460}">
      <dgm:prSet phldrT="[Text]" custT="1"/>
      <dgm:spPr>
        <a:solidFill>
          <a:srgbClr val="000090"/>
        </a:solidFill>
      </dgm:spPr>
      <dgm:t>
        <a:bodyPr/>
        <a:lstStyle/>
        <a:p>
          <a:pPr algn="just"/>
          <a:r>
            <a:rPr lang="en-US" sz="1400" dirty="0" smtClean="0"/>
            <a:t>a.  </a:t>
          </a:r>
          <a:r>
            <a:rPr lang="en-US" sz="1400" dirty="0" err="1" smtClean="0"/>
            <a:t>Berdasarkan</a:t>
          </a:r>
          <a:r>
            <a:rPr lang="en-US" sz="1400" dirty="0" smtClean="0"/>
            <a:t> </a:t>
          </a:r>
          <a:r>
            <a:rPr lang="en-US" sz="1400" dirty="0" err="1" smtClean="0"/>
            <a:t>studi</a:t>
          </a:r>
          <a:r>
            <a:rPr lang="en-US" sz="1400" dirty="0" smtClean="0"/>
            <a:t> yang </a:t>
          </a:r>
          <a:r>
            <a:rPr lang="en-US" sz="1400" dirty="0" err="1" smtClean="0"/>
            <a:t>dilakukan</a:t>
          </a:r>
          <a:r>
            <a:rPr lang="en-US" sz="1400" dirty="0" smtClean="0"/>
            <a:t>, </a:t>
          </a:r>
          <a:r>
            <a:rPr lang="en-US" sz="1400" dirty="0" err="1" smtClean="0"/>
            <a:t>terjadi</a:t>
          </a:r>
          <a:r>
            <a:rPr lang="en-US" sz="1400" dirty="0" smtClean="0"/>
            <a:t> </a:t>
          </a:r>
          <a:r>
            <a:rPr lang="en-US" sz="1400" dirty="0" err="1" smtClean="0"/>
            <a:t>penurunan</a:t>
          </a:r>
          <a:r>
            <a:rPr lang="en-US" sz="1400" dirty="0" smtClean="0"/>
            <a:t> </a:t>
          </a:r>
          <a:r>
            <a:rPr lang="en-US" sz="1400" dirty="0" err="1" smtClean="0"/>
            <a:t>jumlah</a:t>
          </a:r>
          <a:r>
            <a:rPr lang="en-US" sz="1400" dirty="0" smtClean="0"/>
            <a:t> K4 </a:t>
          </a:r>
          <a:r>
            <a:rPr lang="en-US" sz="1400" dirty="0" err="1" smtClean="0"/>
            <a:t>dalam</a:t>
          </a:r>
          <a:r>
            <a:rPr lang="en-US" sz="1400" dirty="0" smtClean="0"/>
            <a:t> </a:t>
          </a:r>
          <a:r>
            <a:rPr lang="en-US" sz="1400" dirty="0" err="1" smtClean="0"/>
            <a:t>periode</a:t>
          </a:r>
          <a:r>
            <a:rPr lang="en-US" sz="1400" dirty="0" smtClean="0"/>
            <a:t> </a:t>
          </a:r>
          <a:r>
            <a:rPr lang="en-US" sz="1400" dirty="0" err="1" smtClean="0"/>
            <a:t>Februari</a:t>
          </a:r>
          <a:r>
            <a:rPr lang="en-US" sz="1400" dirty="0" smtClean="0"/>
            <a:t>–April 2020. </a:t>
          </a:r>
        </a:p>
        <a:p>
          <a:pPr algn="just"/>
          <a:r>
            <a:rPr lang="en-US" sz="1400" dirty="0" smtClean="0"/>
            <a:t> b.  Di </a:t>
          </a:r>
          <a:r>
            <a:rPr lang="en-US" sz="1400" dirty="0" err="1" smtClean="0"/>
            <a:t>semua</a:t>
          </a:r>
          <a:r>
            <a:rPr lang="en-US" sz="1400" dirty="0" smtClean="0"/>
            <a:t> </a:t>
          </a:r>
          <a:r>
            <a:rPr lang="en-US" sz="1400" dirty="0" err="1" smtClean="0"/>
            <a:t>wilayah</a:t>
          </a:r>
          <a:r>
            <a:rPr lang="en-US" sz="1400" dirty="0" smtClean="0"/>
            <a:t> </a:t>
          </a:r>
          <a:r>
            <a:rPr lang="en-US" sz="1400" dirty="0" err="1" smtClean="0"/>
            <a:t>studi</a:t>
          </a:r>
          <a:r>
            <a:rPr lang="en-US" sz="1400" dirty="0" smtClean="0"/>
            <a:t>, </a:t>
          </a:r>
          <a:r>
            <a:rPr lang="en-US" sz="1400" dirty="0" err="1" smtClean="0"/>
            <a:t>layanan</a:t>
          </a:r>
          <a:r>
            <a:rPr lang="en-US" sz="1400" dirty="0" smtClean="0"/>
            <a:t> </a:t>
          </a:r>
          <a:r>
            <a:rPr lang="en-US" sz="1400" dirty="0" err="1" smtClean="0"/>
            <a:t>kehamilan</a:t>
          </a:r>
          <a:r>
            <a:rPr lang="en-US" sz="1400" dirty="0" smtClean="0"/>
            <a:t> </a:t>
          </a:r>
          <a:r>
            <a:rPr lang="en-US" sz="1400" dirty="0" err="1" smtClean="0"/>
            <a:t>dipusatkan</a:t>
          </a:r>
          <a:r>
            <a:rPr lang="en-US" sz="1400" dirty="0" smtClean="0"/>
            <a:t> di </a:t>
          </a:r>
          <a:r>
            <a:rPr lang="en-US" sz="1400" dirty="0" err="1" smtClean="0"/>
            <a:t>puskesmas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diprioritaskan</a:t>
          </a:r>
          <a:r>
            <a:rPr lang="en-US" sz="1400" dirty="0" smtClean="0"/>
            <a:t> </a:t>
          </a:r>
          <a:r>
            <a:rPr lang="en-US" sz="1400" dirty="0" err="1" smtClean="0"/>
            <a:t>hanya</a:t>
          </a:r>
          <a:r>
            <a:rPr lang="en-US" sz="1400" dirty="0" smtClean="0"/>
            <a:t> </a:t>
          </a:r>
          <a:r>
            <a:rPr lang="en-US" sz="1400" dirty="0" err="1" smtClean="0"/>
            <a:t>untuk</a:t>
          </a:r>
          <a:r>
            <a:rPr lang="en-US" sz="1400" dirty="0" smtClean="0"/>
            <a:t> K1, K4,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kunjungan</a:t>
          </a:r>
          <a:r>
            <a:rPr lang="en-US" sz="1400" dirty="0" smtClean="0"/>
            <a:t> </a:t>
          </a:r>
          <a:r>
            <a:rPr lang="en-US" sz="1400" dirty="0" err="1" smtClean="0"/>
            <a:t>untuk</a:t>
          </a:r>
          <a:r>
            <a:rPr lang="en-US" sz="1400" dirty="0" smtClean="0"/>
            <a:t> </a:t>
          </a:r>
          <a:r>
            <a:rPr lang="en-US" sz="1400" dirty="0" err="1" smtClean="0"/>
            <a:t>situasi</a:t>
          </a:r>
          <a:r>
            <a:rPr lang="en-US" sz="1400" dirty="0" smtClean="0"/>
            <a:t> </a:t>
          </a:r>
          <a:r>
            <a:rPr lang="en-US" sz="1400" dirty="0" err="1" smtClean="0"/>
            <a:t>darurat</a:t>
          </a:r>
          <a:r>
            <a:rPr lang="en-US" sz="1400" dirty="0" smtClean="0"/>
            <a:t>.</a:t>
          </a:r>
        </a:p>
        <a:p>
          <a:pPr algn="just"/>
          <a:r>
            <a:rPr lang="en-US" sz="1400" dirty="0" smtClean="0"/>
            <a:t>c. </a:t>
          </a:r>
          <a:r>
            <a:rPr lang="en-US" sz="1400" dirty="0" err="1" smtClean="0"/>
            <a:t>Komponen-komponen</a:t>
          </a:r>
          <a:r>
            <a:rPr lang="en-US" sz="1400" dirty="0" smtClean="0"/>
            <a:t> </a:t>
          </a:r>
          <a:r>
            <a:rPr lang="en-US" sz="1400" dirty="0" err="1" smtClean="0"/>
            <a:t>layanan</a:t>
          </a:r>
          <a:r>
            <a:rPr lang="en-US" sz="1400" dirty="0" smtClean="0"/>
            <a:t> </a:t>
          </a:r>
          <a:r>
            <a:rPr lang="en-US" sz="1400" dirty="0" err="1" smtClean="0"/>
            <a:t>kehamilan</a:t>
          </a:r>
          <a:r>
            <a:rPr lang="en-US" sz="1400" dirty="0" smtClean="0"/>
            <a:t> pun </a:t>
          </a:r>
          <a:r>
            <a:rPr lang="en-US" sz="1400" dirty="0" err="1" smtClean="0"/>
            <a:t>dikurangi</a:t>
          </a:r>
          <a:r>
            <a:rPr lang="en-US" sz="1400" dirty="0" smtClean="0"/>
            <a:t> </a:t>
          </a:r>
          <a:r>
            <a:rPr lang="en-US" sz="1400" dirty="0" err="1" smtClean="0"/>
            <a:t>untuk</a:t>
          </a:r>
          <a:r>
            <a:rPr lang="en-US" sz="1400" dirty="0" smtClean="0"/>
            <a:t> </a:t>
          </a:r>
          <a:r>
            <a:rPr lang="en-US" sz="1400" dirty="0" err="1" smtClean="0"/>
            <a:t>mempersingkat</a:t>
          </a:r>
          <a:r>
            <a:rPr lang="en-US" sz="1400" dirty="0" smtClean="0"/>
            <a:t> </a:t>
          </a:r>
          <a:r>
            <a:rPr lang="en-US" sz="1400" dirty="0" err="1" smtClean="0"/>
            <a:t>waktu</a:t>
          </a:r>
          <a:r>
            <a:rPr lang="en-US" sz="1400" dirty="0" smtClean="0"/>
            <a:t> </a:t>
          </a:r>
          <a:r>
            <a:rPr lang="en-US" sz="1400" dirty="0" err="1" smtClean="0"/>
            <a:t>kunjungan</a:t>
          </a:r>
          <a:r>
            <a:rPr lang="en-US" sz="1400" dirty="0" smtClean="0"/>
            <a:t>. </a:t>
          </a:r>
          <a:r>
            <a:rPr lang="en-US" sz="1400" dirty="0" err="1" smtClean="0"/>
            <a:t>kehamilan</a:t>
          </a:r>
          <a:r>
            <a:rPr lang="en-US" sz="1400" dirty="0" smtClean="0"/>
            <a:t>. </a:t>
          </a:r>
          <a:endParaRPr lang="en-US" sz="1400" dirty="0"/>
        </a:p>
      </dgm:t>
    </dgm:pt>
    <dgm:pt modelId="{0AD09031-0944-40E3-AFB4-D1128C592249}" type="parTrans" cxnId="{A5286877-09A0-4778-B5D1-BF724B8AD242}">
      <dgm:prSet/>
      <dgm:spPr/>
      <dgm:t>
        <a:bodyPr/>
        <a:lstStyle/>
        <a:p>
          <a:endParaRPr lang="en-US"/>
        </a:p>
      </dgm:t>
    </dgm:pt>
    <dgm:pt modelId="{B354079A-A999-4AB8-B447-29B564F25869}" type="sibTrans" cxnId="{A5286877-09A0-4778-B5D1-BF724B8AD242}">
      <dgm:prSet/>
      <dgm:spPr/>
      <dgm:t>
        <a:bodyPr/>
        <a:lstStyle/>
        <a:p>
          <a:endParaRPr lang="en-US"/>
        </a:p>
      </dgm:t>
    </dgm:pt>
    <dgm:pt modelId="{21267A93-76AA-41EE-B85B-F6BC14987DB4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mempertahankan</a:t>
          </a:r>
          <a:r>
            <a:rPr lang="en-US" dirty="0" smtClean="0"/>
            <a:t> </a:t>
          </a:r>
          <a:r>
            <a:rPr lang="en-US" dirty="0" err="1" smtClean="0"/>
            <a:t>layanan</a:t>
          </a:r>
          <a:r>
            <a:rPr lang="en-US" dirty="0" smtClean="0"/>
            <a:t>, di </a:t>
          </a:r>
          <a:r>
            <a:rPr lang="en-US" dirty="0" err="1" smtClean="0"/>
            <a:t>beberapa</a:t>
          </a:r>
          <a:r>
            <a:rPr lang="en-US" dirty="0" smtClean="0"/>
            <a:t> </a:t>
          </a:r>
          <a:r>
            <a:rPr lang="en-US" dirty="0" err="1" smtClean="0"/>
            <a:t>wilayah</a:t>
          </a:r>
          <a:r>
            <a:rPr lang="en-US" dirty="0" smtClean="0"/>
            <a:t> </a:t>
          </a:r>
          <a:r>
            <a:rPr lang="en-US" dirty="0" err="1" smtClean="0"/>
            <a:t>dilakukan</a:t>
          </a:r>
          <a:r>
            <a:rPr lang="en-US" dirty="0" smtClean="0"/>
            <a:t> </a:t>
          </a:r>
          <a:r>
            <a:rPr lang="en-US" dirty="0" err="1" smtClean="0"/>
            <a:t>kunjungan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</a:t>
          </a:r>
          <a:r>
            <a:rPr lang="en-US" dirty="0" err="1" smtClean="0"/>
            <a:t>rumah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layanan</a:t>
          </a:r>
          <a:r>
            <a:rPr lang="en-US" dirty="0" smtClean="0"/>
            <a:t> daring. </a:t>
          </a:r>
          <a:r>
            <a:rPr lang="en-US" dirty="0" err="1" smtClean="0"/>
            <a:t>Perubahan</a:t>
          </a:r>
          <a:r>
            <a:rPr lang="en-US" dirty="0" smtClean="0"/>
            <a:t> </a:t>
          </a:r>
          <a:r>
            <a:rPr lang="en-US" dirty="0" err="1" smtClean="0"/>
            <a:t>metode</a:t>
          </a:r>
          <a:r>
            <a:rPr lang="en-US" dirty="0" smtClean="0"/>
            <a:t> </a:t>
          </a:r>
          <a:r>
            <a:rPr lang="en-US" dirty="0" err="1" smtClean="0"/>
            <a:t>layanan</a:t>
          </a:r>
          <a:r>
            <a:rPr lang="en-US" dirty="0" smtClean="0"/>
            <a:t>, </a:t>
          </a:r>
          <a:r>
            <a:rPr lang="en-US" dirty="0" err="1" smtClean="0"/>
            <a:t>seperti</a:t>
          </a:r>
          <a:r>
            <a:rPr lang="en-US" dirty="0" smtClean="0"/>
            <a:t> </a:t>
          </a:r>
          <a:r>
            <a:rPr lang="en-US" dirty="0" err="1" smtClean="0"/>
            <a:t>penundaan</a:t>
          </a:r>
          <a:r>
            <a:rPr lang="en-US" dirty="0" smtClean="0"/>
            <a:t> </a:t>
          </a:r>
          <a:r>
            <a:rPr lang="en-US" dirty="0" err="1" smtClean="0"/>
            <a:t>kegiatan</a:t>
          </a:r>
          <a:r>
            <a:rPr lang="en-US" dirty="0" smtClean="0"/>
            <a:t> </a:t>
          </a:r>
          <a:r>
            <a:rPr lang="en-US" dirty="0" err="1" smtClean="0"/>
            <a:t>pos</a:t>
          </a:r>
          <a:r>
            <a:rPr lang="en-US" dirty="0" smtClean="0"/>
            <a:t> </a:t>
          </a:r>
          <a:r>
            <a:rPr lang="en-US" dirty="0" err="1" smtClean="0"/>
            <a:t>pelayanan</a:t>
          </a:r>
          <a:r>
            <a:rPr lang="en-US" dirty="0" smtClean="0"/>
            <a:t> </a:t>
          </a:r>
          <a:r>
            <a:rPr lang="en-US" dirty="0" err="1" smtClean="0"/>
            <a:t>terpadu</a:t>
          </a:r>
          <a:r>
            <a:rPr lang="en-US" dirty="0" smtClean="0"/>
            <a:t> (</a:t>
          </a:r>
          <a:r>
            <a:rPr lang="en-US" dirty="0" err="1" smtClean="0"/>
            <a:t>posyandu</a:t>
          </a:r>
          <a:r>
            <a:rPr lang="en-US" dirty="0" smtClean="0"/>
            <a:t>)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pembatasan</a:t>
          </a:r>
          <a:r>
            <a:rPr lang="en-US" dirty="0" smtClean="0"/>
            <a:t> </a:t>
          </a:r>
          <a:r>
            <a:rPr lang="en-US" dirty="0" err="1" smtClean="0"/>
            <a:t>layanan</a:t>
          </a:r>
          <a:r>
            <a:rPr lang="en-US" dirty="0" smtClean="0"/>
            <a:t> di </a:t>
          </a:r>
          <a:r>
            <a:rPr lang="en-US" dirty="0" err="1" smtClean="0"/>
            <a:t>puskesmas</a:t>
          </a:r>
          <a:r>
            <a:rPr lang="en-US" dirty="0" smtClean="0"/>
            <a:t>, </a:t>
          </a:r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faktor</a:t>
          </a:r>
          <a:r>
            <a:rPr lang="en-US" dirty="0" smtClean="0"/>
            <a:t> yang </a:t>
          </a:r>
          <a:r>
            <a:rPr lang="en-US" dirty="0" err="1" smtClean="0"/>
            <a:t>memengaruhi</a:t>
          </a:r>
          <a:r>
            <a:rPr lang="en-US" dirty="0" smtClean="0"/>
            <a:t> </a:t>
          </a:r>
          <a:r>
            <a:rPr lang="en-US" dirty="0" err="1" smtClean="0"/>
            <a:t>penurunan</a:t>
          </a:r>
          <a:r>
            <a:rPr lang="en-US" dirty="0" smtClean="0"/>
            <a:t> </a:t>
          </a:r>
          <a:r>
            <a:rPr lang="en-US" dirty="0" err="1" smtClean="0"/>
            <a:t>jumlah</a:t>
          </a:r>
          <a:r>
            <a:rPr lang="en-US" dirty="0" smtClean="0"/>
            <a:t> </a:t>
          </a:r>
          <a:r>
            <a:rPr lang="en-US" dirty="0" err="1" smtClean="0"/>
            <a:t>kunjungan</a:t>
          </a:r>
          <a:r>
            <a:rPr lang="en-US" dirty="0" smtClean="0"/>
            <a:t> </a:t>
          </a:r>
          <a:r>
            <a:rPr lang="en-US" dirty="0" err="1" smtClean="0"/>
            <a:t>pemeriksaan</a:t>
          </a:r>
          <a:r>
            <a:rPr lang="en-US" dirty="0" smtClean="0"/>
            <a:t> </a:t>
          </a:r>
          <a:endParaRPr lang="en-US" dirty="0"/>
        </a:p>
      </dgm:t>
    </dgm:pt>
    <dgm:pt modelId="{42538617-3FA9-4D57-AAAC-CBCCCFE104CB}" type="parTrans" cxnId="{5B92CDD7-99C9-41A7-9661-2ECA3D307B16}">
      <dgm:prSet/>
      <dgm:spPr/>
      <dgm:t>
        <a:bodyPr/>
        <a:lstStyle/>
        <a:p>
          <a:endParaRPr lang="en-US"/>
        </a:p>
      </dgm:t>
    </dgm:pt>
    <dgm:pt modelId="{63CC6352-71B4-4D84-9FDD-86F376EA9793}" type="sibTrans" cxnId="{5B92CDD7-99C9-41A7-9661-2ECA3D307B16}">
      <dgm:prSet/>
      <dgm:spPr/>
      <dgm:t>
        <a:bodyPr/>
        <a:lstStyle/>
        <a:p>
          <a:endParaRPr lang="en-US"/>
        </a:p>
      </dgm:t>
    </dgm:pt>
    <dgm:pt modelId="{6520E4F4-E271-42D3-A7CA-7C4066DA92CF}" type="pres">
      <dgm:prSet presAssocID="{07EEEBF9-722B-4677-992B-9919690F88D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6C9F26-B222-4C0E-B4D0-F17928FC7589}" type="pres">
      <dgm:prSet presAssocID="{07EEEBF9-722B-4677-992B-9919690F88DB}" presName="dummyMaxCanvas" presStyleCnt="0">
        <dgm:presLayoutVars/>
      </dgm:prSet>
      <dgm:spPr/>
    </dgm:pt>
    <dgm:pt modelId="{C8B80908-0756-4FB4-8C29-DA34006397F2}" type="pres">
      <dgm:prSet presAssocID="{07EEEBF9-722B-4677-992B-9919690F88D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7B12C-6F7B-4EB3-BB30-937E92AC9114}" type="pres">
      <dgm:prSet presAssocID="{07EEEBF9-722B-4677-992B-9919690F88D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DC2DB-C467-429D-BCE6-3CAE6087DDB4}" type="pres">
      <dgm:prSet presAssocID="{07EEEBF9-722B-4677-992B-9919690F88D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CDDB0-CCE8-4F42-886F-42091ECFA318}" type="pres">
      <dgm:prSet presAssocID="{07EEEBF9-722B-4677-992B-9919690F88D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E5473-C417-4EC3-8A49-AD003F421206}" type="pres">
      <dgm:prSet presAssocID="{07EEEBF9-722B-4677-992B-9919690F88D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52B1B-7994-4EFD-A8C5-37B8094B9447}" type="pres">
      <dgm:prSet presAssocID="{07EEEBF9-722B-4677-992B-9919690F88D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A6046-A5FF-429B-8DE3-A85B9FFEB659}" type="pres">
      <dgm:prSet presAssocID="{07EEEBF9-722B-4677-992B-9919690F88D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E9027-9397-466F-AAE3-A92642CC7CC0}" type="pres">
      <dgm:prSet presAssocID="{07EEEBF9-722B-4677-992B-9919690F88D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B4F71A-B636-4EFB-BA5B-D5A056CE0562}" type="presOf" srcId="{5A7CBC61-AB85-4B8D-9C91-B56ED4D68AAB}" destId="{C8B80908-0756-4FB4-8C29-DA34006397F2}" srcOrd="0" destOrd="0" presId="urn:microsoft.com/office/officeart/2005/8/layout/vProcess5"/>
    <dgm:cxn modelId="{6D3E816E-2A3A-41A1-AD44-78752018F915}" type="presOf" srcId="{5A7CBC61-AB85-4B8D-9C91-B56ED4D68AAB}" destId="{8CE52B1B-7994-4EFD-A8C5-37B8094B9447}" srcOrd="1" destOrd="0" presId="urn:microsoft.com/office/officeart/2005/8/layout/vProcess5"/>
    <dgm:cxn modelId="{5B92CDD7-99C9-41A7-9661-2ECA3D307B16}" srcId="{07EEEBF9-722B-4677-992B-9919690F88DB}" destId="{21267A93-76AA-41EE-B85B-F6BC14987DB4}" srcOrd="2" destOrd="0" parTransId="{42538617-3FA9-4D57-AAAC-CBCCCFE104CB}" sibTransId="{63CC6352-71B4-4D84-9FDD-86F376EA9793}"/>
    <dgm:cxn modelId="{A625D76F-50F1-492E-A834-E4F6EAF4A561}" type="presOf" srcId="{07EEEBF9-722B-4677-992B-9919690F88DB}" destId="{6520E4F4-E271-42D3-A7CA-7C4066DA92CF}" srcOrd="0" destOrd="0" presId="urn:microsoft.com/office/officeart/2005/8/layout/vProcess5"/>
    <dgm:cxn modelId="{5917B805-6FD0-46DE-AEA9-CFCF9D79D3B6}" type="presOf" srcId="{21267A93-76AA-41EE-B85B-F6BC14987DB4}" destId="{12AE9027-9397-466F-AAE3-A92642CC7CC0}" srcOrd="1" destOrd="0" presId="urn:microsoft.com/office/officeart/2005/8/layout/vProcess5"/>
    <dgm:cxn modelId="{E6201632-6075-49F3-9096-15B04561C8F3}" type="presOf" srcId="{B354079A-A999-4AB8-B447-29B564F25869}" destId="{6D2E5473-C417-4EC3-8A49-AD003F421206}" srcOrd="0" destOrd="0" presId="urn:microsoft.com/office/officeart/2005/8/layout/vProcess5"/>
    <dgm:cxn modelId="{3F4DFCF3-A5EB-4649-813D-F0BEFD410D3E}" srcId="{07EEEBF9-722B-4677-992B-9919690F88DB}" destId="{5A7CBC61-AB85-4B8D-9C91-B56ED4D68AAB}" srcOrd="0" destOrd="0" parTransId="{6C62C845-1E5E-41FF-8ECF-3CDA2A04E964}" sibTransId="{1D721872-6C1D-4A98-8760-338AE0CC788E}"/>
    <dgm:cxn modelId="{E7F2BECC-CFBF-4FCF-A8D9-D35E525F7281}" type="presOf" srcId="{21267A93-76AA-41EE-B85B-F6BC14987DB4}" destId="{1E8DC2DB-C467-429D-BCE6-3CAE6087DDB4}" srcOrd="0" destOrd="0" presId="urn:microsoft.com/office/officeart/2005/8/layout/vProcess5"/>
    <dgm:cxn modelId="{D8245F2A-D33A-45A4-A353-678072C5A773}" type="presOf" srcId="{1D721872-6C1D-4A98-8760-338AE0CC788E}" destId="{686CDDB0-CCE8-4F42-886F-42091ECFA318}" srcOrd="0" destOrd="0" presId="urn:microsoft.com/office/officeart/2005/8/layout/vProcess5"/>
    <dgm:cxn modelId="{BC962011-8999-4610-90F0-2598CE1A4EE0}" type="presOf" srcId="{85C0BF6B-352B-4B0F-ACCF-97AB8281B460}" destId="{05B7B12C-6F7B-4EB3-BB30-937E92AC9114}" srcOrd="0" destOrd="0" presId="urn:microsoft.com/office/officeart/2005/8/layout/vProcess5"/>
    <dgm:cxn modelId="{A5286877-09A0-4778-B5D1-BF724B8AD242}" srcId="{07EEEBF9-722B-4677-992B-9919690F88DB}" destId="{85C0BF6B-352B-4B0F-ACCF-97AB8281B460}" srcOrd="1" destOrd="0" parTransId="{0AD09031-0944-40E3-AFB4-D1128C592249}" sibTransId="{B354079A-A999-4AB8-B447-29B564F25869}"/>
    <dgm:cxn modelId="{734D8261-E73B-4AD7-B3AE-16BCB7A25F30}" type="presOf" srcId="{85C0BF6B-352B-4B0F-ACCF-97AB8281B460}" destId="{CB7A6046-A5FF-429B-8DE3-A85B9FFEB659}" srcOrd="1" destOrd="0" presId="urn:microsoft.com/office/officeart/2005/8/layout/vProcess5"/>
    <dgm:cxn modelId="{A47B541E-0906-478A-971D-2424C1911659}" type="presParOf" srcId="{6520E4F4-E271-42D3-A7CA-7C4066DA92CF}" destId="{1C6C9F26-B222-4C0E-B4D0-F17928FC7589}" srcOrd="0" destOrd="0" presId="urn:microsoft.com/office/officeart/2005/8/layout/vProcess5"/>
    <dgm:cxn modelId="{A6865F42-A54E-4059-8621-F200F8EEC593}" type="presParOf" srcId="{6520E4F4-E271-42D3-A7CA-7C4066DA92CF}" destId="{C8B80908-0756-4FB4-8C29-DA34006397F2}" srcOrd="1" destOrd="0" presId="urn:microsoft.com/office/officeart/2005/8/layout/vProcess5"/>
    <dgm:cxn modelId="{67338C09-8B65-4362-A5BB-CB1084472587}" type="presParOf" srcId="{6520E4F4-E271-42D3-A7CA-7C4066DA92CF}" destId="{05B7B12C-6F7B-4EB3-BB30-937E92AC9114}" srcOrd="2" destOrd="0" presId="urn:microsoft.com/office/officeart/2005/8/layout/vProcess5"/>
    <dgm:cxn modelId="{30F03BE7-30E3-4632-B6EF-E7459C7D004E}" type="presParOf" srcId="{6520E4F4-E271-42D3-A7CA-7C4066DA92CF}" destId="{1E8DC2DB-C467-429D-BCE6-3CAE6087DDB4}" srcOrd="3" destOrd="0" presId="urn:microsoft.com/office/officeart/2005/8/layout/vProcess5"/>
    <dgm:cxn modelId="{EC6BE171-2E05-4358-ABDC-497568F271CD}" type="presParOf" srcId="{6520E4F4-E271-42D3-A7CA-7C4066DA92CF}" destId="{686CDDB0-CCE8-4F42-886F-42091ECFA318}" srcOrd="4" destOrd="0" presId="urn:microsoft.com/office/officeart/2005/8/layout/vProcess5"/>
    <dgm:cxn modelId="{29A83711-36D4-4B80-9848-7D052DDB2EC3}" type="presParOf" srcId="{6520E4F4-E271-42D3-A7CA-7C4066DA92CF}" destId="{6D2E5473-C417-4EC3-8A49-AD003F421206}" srcOrd="5" destOrd="0" presId="urn:microsoft.com/office/officeart/2005/8/layout/vProcess5"/>
    <dgm:cxn modelId="{C720FAA1-EE86-46A7-9052-3D0D91FEBA4F}" type="presParOf" srcId="{6520E4F4-E271-42D3-A7CA-7C4066DA92CF}" destId="{8CE52B1B-7994-4EFD-A8C5-37B8094B9447}" srcOrd="6" destOrd="0" presId="urn:microsoft.com/office/officeart/2005/8/layout/vProcess5"/>
    <dgm:cxn modelId="{AAE8DF57-2055-4330-A65A-9F110EF5A2DE}" type="presParOf" srcId="{6520E4F4-E271-42D3-A7CA-7C4066DA92CF}" destId="{CB7A6046-A5FF-429B-8DE3-A85B9FFEB659}" srcOrd="7" destOrd="0" presId="urn:microsoft.com/office/officeart/2005/8/layout/vProcess5"/>
    <dgm:cxn modelId="{5B039963-AA05-44ED-98FE-F4B1AC1EA3C3}" type="presParOf" srcId="{6520E4F4-E271-42D3-A7CA-7C4066DA92CF}" destId="{12AE9027-9397-466F-AAE3-A92642CC7CC0}" srcOrd="8" destOrd="0" presId="urn:microsoft.com/office/officeart/2005/8/layout/vProcess5"/>
  </dgm:cxnLst>
  <dgm:bg>
    <a:noFill/>
  </dgm:bg>
  <dgm:whole>
    <a:ln>
      <a:solidFill>
        <a:schemeClr val="accent1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AE855D-2944-43A1-A372-8C6706B0271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94EBE0-9B9A-48BF-8B53-6004CA4FA000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600" dirty="0" err="1" smtClean="0"/>
            <a:t>Menurunnya</a:t>
          </a:r>
          <a:r>
            <a:rPr lang="en-US" sz="1600" dirty="0" smtClean="0"/>
            <a:t> </a:t>
          </a:r>
          <a:r>
            <a:rPr lang="en-US" sz="1600" dirty="0" err="1" smtClean="0"/>
            <a:t>jumlah</a:t>
          </a:r>
          <a:r>
            <a:rPr lang="en-US" sz="1600" dirty="0" smtClean="0"/>
            <a:t> </a:t>
          </a:r>
          <a:r>
            <a:rPr lang="en-US" sz="1600" dirty="0" err="1" smtClean="0"/>
            <a:t>kunjungan</a:t>
          </a:r>
          <a:r>
            <a:rPr lang="en-US" sz="1600" dirty="0" smtClean="0"/>
            <a:t> </a:t>
          </a:r>
          <a:r>
            <a:rPr lang="en-US" sz="1600" dirty="0" err="1" smtClean="0"/>
            <a:t>kehamilan</a:t>
          </a:r>
          <a:r>
            <a:rPr lang="en-US" sz="1600" dirty="0" smtClean="0"/>
            <a:t> </a:t>
          </a:r>
          <a:r>
            <a:rPr lang="en-US" sz="1600" dirty="0" err="1" smtClean="0"/>
            <a:t>ke</a:t>
          </a:r>
          <a:r>
            <a:rPr lang="en-US" sz="1600" dirty="0" smtClean="0"/>
            <a:t> </a:t>
          </a:r>
          <a:r>
            <a:rPr lang="en-US" sz="1600" dirty="0" err="1" smtClean="0"/>
            <a:t>fasilitas</a:t>
          </a:r>
          <a:r>
            <a:rPr lang="en-US" sz="1600" dirty="0" smtClean="0"/>
            <a:t> </a:t>
          </a:r>
          <a:r>
            <a:rPr lang="en-US" sz="1600" dirty="0" err="1" smtClean="0"/>
            <a:t>kesehatan</a:t>
          </a:r>
          <a:endParaRPr lang="en-US" sz="1600" dirty="0"/>
        </a:p>
      </dgm:t>
    </dgm:pt>
    <dgm:pt modelId="{88ACD8D7-F318-4BDA-A0C9-EE255EA72056}" type="parTrans" cxnId="{926B5563-F933-44E2-830A-3DF2C038806A}">
      <dgm:prSet/>
      <dgm:spPr/>
      <dgm:t>
        <a:bodyPr/>
        <a:lstStyle/>
        <a:p>
          <a:endParaRPr lang="en-US"/>
        </a:p>
      </dgm:t>
    </dgm:pt>
    <dgm:pt modelId="{9E55DA74-75FD-4C4C-8B62-324794D9C6F3}" type="sibTrans" cxnId="{926B5563-F933-44E2-830A-3DF2C038806A}">
      <dgm:prSet/>
      <dgm:spPr/>
      <dgm:t>
        <a:bodyPr/>
        <a:lstStyle/>
        <a:p>
          <a:endParaRPr lang="en-US"/>
        </a:p>
      </dgm:t>
    </dgm:pt>
    <dgm:pt modelId="{6B1385C9-2E32-4B90-8C85-DC3B09E6D464}">
      <dgm:prSet phldrT="[Text]" custT="1"/>
      <dgm:spPr>
        <a:solidFill>
          <a:srgbClr val="000090"/>
        </a:solidFill>
      </dgm:spPr>
      <dgm:t>
        <a:bodyPr/>
        <a:lstStyle/>
        <a:p>
          <a:r>
            <a:rPr lang="en-US" sz="1600" dirty="0" err="1" smtClean="0"/>
            <a:t>Dapat</a:t>
          </a:r>
          <a:r>
            <a:rPr lang="en-US" sz="1600" dirty="0" smtClean="0"/>
            <a:t> </a:t>
          </a:r>
          <a:r>
            <a:rPr lang="en-US" sz="1600" dirty="0" err="1" smtClean="0"/>
            <a:t>mengurangi</a:t>
          </a:r>
          <a:r>
            <a:rPr lang="en-US" sz="1600" dirty="0" smtClean="0"/>
            <a:t> </a:t>
          </a:r>
          <a:r>
            <a:rPr lang="en-US" sz="1600" dirty="0" err="1" smtClean="0"/>
            <a:t>upaya</a:t>
          </a:r>
          <a:r>
            <a:rPr lang="en-US" sz="1600" dirty="0" smtClean="0"/>
            <a:t> </a:t>
          </a:r>
          <a:r>
            <a:rPr lang="en-US" sz="1600" dirty="0" err="1" smtClean="0"/>
            <a:t>penapisan</a:t>
          </a:r>
          <a:r>
            <a:rPr lang="en-US" sz="1600" dirty="0" smtClean="0"/>
            <a:t> </a:t>
          </a:r>
          <a:r>
            <a:rPr lang="en-US" sz="1600" dirty="0" err="1" smtClean="0"/>
            <a:t>risiko</a:t>
          </a:r>
          <a:r>
            <a:rPr lang="en-US" sz="1600" dirty="0" smtClean="0"/>
            <a:t> </a:t>
          </a:r>
          <a:r>
            <a:rPr lang="en-US" sz="1600" dirty="0" err="1" smtClean="0"/>
            <a:t>kehamilan</a:t>
          </a:r>
          <a:endParaRPr lang="en-US" sz="1600" dirty="0"/>
        </a:p>
      </dgm:t>
    </dgm:pt>
    <dgm:pt modelId="{B2582AA5-E15A-4397-8495-4C3AC9848BD8}" type="parTrans" cxnId="{FF0CD387-E23A-41CF-A431-490255415A64}">
      <dgm:prSet/>
      <dgm:spPr/>
      <dgm:t>
        <a:bodyPr/>
        <a:lstStyle/>
        <a:p>
          <a:endParaRPr lang="en-US"/>
        </a:p>
      </dgm:t>
    </dgm:pt>
    <dgm:pt modelId="{C7875EF2-A57A-4469-9BB4-06A3205D5595}" type="sibTrans" cxnId="{FF0CD387-E23A-41CF-A431-490255415A64}">
      <dgm:prSet/>
      <dgm:spPr/>
      <dgm:t>
        <a:bodyPr/>
        <a:lstStyle/>
        <a:p>
          <a:endParaRPr lang="en-US"/>
        </a:p>
      </dgm:t>
    </dgm:pt>
    <dgm:pt modelId="{5BFC950F-6FD6-4F40-820B-2B9C80F263A6}">
      <dgm:prSet phldrT="[Text]" custT="1"/>
      <dgm:spPr>
        <a:solidFill>
          <a:srgbClr val="0000FF"/>
        </a:solidFill>
      </dgm:spPr>
      <dgm:t>
        <a:bodyPr/>
        <a:lstStyle/>
        <a:p>
          <a:r>
            <a:rPr lang="en-US" sz="1600" dirty="0" smtClean="0"/>
            <a:t> </a:t>
          </a:r>
          <a:r>
            <a:rPr lang="en-US" sz="1600" dirty="0" err="1" smtClean="0"/>
            <a:t>Meningkatkan</a:t>
          </a:r>
          <a:r>
            <a:rPr lang="en-US" sz="1600" dirty="0" smtClean="0"/>
            <a:t> </a:t>
          </a:r>
          <a:r>
            <a:rPr lang="en-US" sz="1600" dirty="0" err="1" smtClean="0"/>
            <a:t>komplikasi</a:t>
          </a:r>
          <a:r>
            <a:rPr lang="en-US" sz="1600" dirty="0" smtClean="0"/>
            <a:t> </a:t>
          </a:r>
          <a:r>
            <a:rPr lang="en-US" sz="1600" dirty="0" err="1" smtClean="0"/>
            <a:t>kehamilan</a:t>
          </a:r>
          <a:endParaRPr lang="en-US" sz="1600" dirty="0"/>
        </a:p>
      </dgm:t>
    </dgm:pt>
    <dgm:pt modelId="{A99F2823-670E-4A2E-A3B4-90F1D8661D62}" type="parTrans" cxnId="{E7FFA650-DA04-4083-BBC1-DD0068F9B7E3}">
      <dgm:prSet/>
      <dgm:spPr/>
      <dgm:t>
        <a:bodyPr/>
        <a:lstStyle/>
        <a:p>
          <a:endParaRPr lang="en-US"/>
        </a:p>
      </dgm:t>
    </dgm:pt>
    <dgm:pt modelId="{DEFE9632-EB55-46D9-B6C3-57B243D10C0F}" type="sibTrans" cxnId="{E7FFA650-DA04-4083-BBC1-DD0068F9B7E3}">
      <dgm:prSet/>
      <dgm:spPr/>
      <dgm:t>
        <a:bodyPr/>
        <a:lstStyle/>
        <a:p>
          <a:endParaRPr lang="en-US"/>
        </a:p>
      </dgm:t>
    </dgm:pt>
    <dgm:pt modelId="{9D9EAA55-2F7F-4CD3-B1E2-5B56FC47E1D2}">
      <dgm:prSet phldrT="[Text]" custT="1"/>
      <dgm:spPr>
        <a:solidFill>
          <a:srgbClr val="660066"/>
        </a:solidFill>
      </dgm:spPr>
      <dgm:t>
        <a:bodyPr/>
        <a:lstStyle/>
        <a:p>
          <a:r>
            <a:rPr lang="en-US" sz="1600" dirty="0" err="1" smtClean="0"/>
            <a:t>Meningkatkan</a:t>
          </a:r>
          <a:r>
            <a:rPr lang="en-US" sz="1600" dirty="0" smtClean="0"/>
            <a:t> </a:t>
          </a:r>
          <a:r>
            <a:rPr lang="en-US" sz="1600" dirty="0" err="1" smtClean="0"/>
            <a:t>hambatan</a:t>
          </a:r>
          <a:r>
            <a:rPr lang="en-US" sz="1600" dirty="0" smtClean="0"/>
            <a:t> </a:t>
          </a:r>
          <a:r>
            <a:rPr lang="en-US" sz="1600" dirty="0" err="1" smtClean="0"/>
            <a:t>dalam</a:t>
          </a:r>
          <a:r>
            <a:rPr lang="en-US" sz="1600" dirty="0" smtClean="0"/>
            <a:t> </a:t>
          </a:r>
          <a:r>
            <a:rPr lang="en-US" sz="1600" dirty="0" err="1" smtClean="0"/>
            <a:t>hal</a:t>
          </a:r>
          <a:r>
            <a:rPr lang="en-US" sz="1600" dirty="0" smtClean="0"/>
            <a:t> </a:t>
          </a:r>
          <a:r>
            <a:rPr lang="en-US" sz="1600" dirty="0" err="1" smtClean="0"/>
            <a:t>rujukan</a:t>
          </a:r>
          <a:r>
            <a:rPr lang="en-US" sz="1600" dirty="0" smtClean="0"/>
            <a:t> </a:t>
          </a:r>
          <a:r>
            <a:rPr lang="en-US" sz="1600" dirty="0" err="1" smtClean="0"/>
            <a:t>kasus</a:t>
          </a:r>
          <a:r>
            <a:rPr lang="en-US" sz="1600" dirty="0" smtClean="0"/>
            <a:t> </a:t>
          </a:r>
          <a:r>
            <a:rPr lang="en-US" sz="1600" dirty="0" err="1" smtClean="0"/>
            <a:t>persalinan</a:t>
          </a:r>
          <a:r>
            <a:rPr lang="en-US" sz="1600" dirty="0" smtClean="0"/>
            <a:t> </a:t>
          </a:r>
          <a:r>
            <a:rPr lang="en-US" sz="1600" dirty="0" err="1" smtClean="0"/>
            <a:t>risiko</a:t>
          </a:r>
          <a:r>
            <a:rPr lang="en-US" sz="1600" dirty="0" smtClean="0"/>
            <a:t> </a:t>
          </a:r>
          <a:r>
            <a:rPr lang="en-US" sz="1600" dirty="0" err="1" smtClean="0"/>
            <a:t>tinggi</a:t>
          </a:r>
          <a:r>
            <a:rPr lang="en-US" sz="1600" dirty="0" smtClean="0"/>
            <a:t> </a:t>
          </a:r>
          <a:r>
            <a:rPr lang="en-US" sz="1600" dirty="0" err="1" smtClean="0"/>
            <a:t>ke</a:t>
          </a:r>
          <a:r>
            <a:rPr lang="en-US" sz="1600" dirty="0" smtClean="0"/>
            <a:t> </a:t>
          </a:r>
          <a:r>
            <a:rPr lang="en-US" sz="1600" dirty="0" err="1" smtClean="0"/>
            <a:t>rumah</a:t>
          </a:r>
          <a:r>
            <a:rPr lang="en-US" sz="1600" dirty="0" smtClean="0"/>
            <a:t> </a:t>
          </a:r>
          <a:r>
            <a:rPr lang="en-US" sz="1600" dirty="0" err="1" smtClean="0"/>
            <a:t>sakit</a:t>
          </a:r>
          <a:endParaRPr lang="en-US" sz="1600" dirty="0"/>
        </a:p>
      </dgm:t>
    </dgm:pt>
    <dgm:pt modelId="{EAFE4727-2FE0-48D1-B3FC-489B404D3AA0}" type="parTrans" cxnId="{E4DB447D-4D05-4E92-9524-31B082731EA0}">
      <dgm:prSet/>
      <dgm:spPr/>
      <dgm:t>
        <a:bodyPr/>
        <a:lstStyle/>
        <a:p>
          <a:endParaRPr lang="en-US"/>
        </a:p>
      </dgm:t>
    </dgm:pt>
    <dgm:pt modelId="{09E32127-9A89-431E-B457-99BC5307457E}" type="sibTrans" cxnId="{E4DB447D-4D05-4E92-9524-31B082731EA0}">
      <dgm:prSet/>
      <dgm:spPr/>
      <dgm:t>
        <a:bodyPr/>
        <a:lstStyle/>
        <a:p>
          <a:endParaRPr lang="en-US"/>
        </a:p>
      </dgm:t>
    </dgm:pt>
    <dgm:pt modelId="{5E8A7A43-BDD9-4559-B47C-55F4475B5EF0}">
      <dgm:prSet phldrT="[Text]" custT="1"/>
      <dgm:spPr>
        <a:solidFill>
          <a:schemeClr val="accent2">
            <a:lumMod val="40000"/>
            <a:lumOff val="60000"/>
          </a:schemeClr>
        </a:solidFill>
        <a:ln w="76200" cmpd="sng">
          <a:solidFill>
            <a:srgbClr val="800000"/>
          </a:solidFill>
        </a:ln>
      </dgm:spPr>
      <dgm:t>
        <a:bodyPr/>
        <a:lstStyle/>
        <a:p>
          <a:r>
            <a:rPr lang="en-US" sz="1600" b="1" dirty="0" err="1" smtClean="0">
              <a:solidFill>
                <a:schemeClr val="tx1"/>
              </a:solidFill>
            </a:rPr>
            <a:t>Morbiditas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dan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mortalitas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ibu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dan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anak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semakin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meningkat</a:t>
          </a:r>
          <a:endParaRPr lang="en-US" sz="1600" b="1" dirty="0">
            <a:solidFill>
              <a:schemeClr val="tx1"/>
            </a:solidFill>
          </a:endParaRPr>
        </a:p>
      </dgm:t>
    </dgm:pt>
    <dgm:pt modelId="{A8DCDAF5-46E4-4254-BDA6-391846E60C67}" type="parTrans" cxnId="{7A07E528-138B-4503-BD42-75B1E49BBD40}">
      <dgm:prSet/>
      <dgm:spPr/>
      <dgm:t>
        <a:bodyPr/>
        <a:lstStyle/>
        <a:p>
          <a:endParaRPr lang="en-US"/>
        </a:p>
      </dgm:t>
    </dgm:pt>
    <dgm:pt modelId="{6E7227B6-C9BF-435C-9F0A-3A6581713449}" type="sibTrans" cxnId="{7A07E528-138B-4503-BD42-75B1E49BBD40}">
      <dgm:prSet/>
      <dgm:spPr/>
      <dgm:t>
        <a:bodyPr/>
        <a:lstStyle/>
        <a:p>
          <a:endParaRPr lang="en-US"/>
        </a:p>
      </dgm:t>
    </dgm:pt>
    <dgm:pt modelId="{26BDBF06-B149-49EE-BCE4-8CE3BA5FCAA2}" type="pres">
      <dgm:prSet presAssocID="{CBAE855D-2944-43A1-A372-8C6706B027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B18569-8ADA-4684-BCB2-16FF5FB40079}" type="pres">
      <dgm:prSet presAssocID="{4C94EBE0-9B9A-48BF-8B53-6004CA4FA00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FE42F-1614-4FA3-B738-F2BDEED4AA04}" type="pres">
      <dgm:prSet presAssocID="{9E55DA74-75FD-4C4C-8B62-324794D9C6F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4F891FC-BCC0-4AC8-9011-2A961D3176EC}" type="pres">
      <dgm:prSet presAssocID="{9E55DA74-75FD-4C4C-8B62-324794D9C6F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9D6A365-6550-4358-A66D-FBA86B79127D}" type="pres">
      <dgm:prSet presAssocID="{6B1385C9-2E32-4B90-8C85-DC3B09E6D46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777B0-1960-4865-93F8-52901BAF504E}" type="pres">
      <dgm:prSet presAssocID="{C7875EF2-A57A-4469-9BB4-06A3205D559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3F4F8A6-EDD4-477E-B775-5C036440CD5C}" type="pres">
      <dgm:prSet presAssocID="{C7875EF2-A57A-4469-9BB4-06A3205D559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C16F10A-8A45-40C2-B437-901B9DBEF808}" type="pres">
      <dgm:prSet presAssocID="{5BFC950F-6FD6-4F40-820B-2B9C80F263A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65323-1BB0-4541-8A74-2FF76FA643E1}" type="pres">
      <dgm:prSet presAssocID="{DEFE9632-EB55-46D9-B6C3-57B243D10C0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2E6816A-2C17-4625-8E9D-586B20CEB702}" type="pres">
      <dgm:prSet presAssocID="{DEFE9632-EB55-46D9-B6C3-57B243D10C0F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A36704A9-D924-43EB-A437-B91EEE86FD94}" type="pres">
      <dgm:prSet presAssocID="{9D9EAA55-2F7F-4CD3-B1E2-5B56FC47E1D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B065B-051F-4F03-A108-989CE33546AE}" type="pres">
      <dgm:prSet presAssocID="{09E32127-9A89-431E-B457-99BC5307457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80FC0A15-2806-42E4-A397-57E5032DBAEE}" type="pres">
      <dgm:prSet presAssocID="{09E32127-9A89-431E-B457-99BC5307457E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749B7724-E1C1-49A7-B5F3-6CD229464C84}" type="pres">
      <dgm:prSet presAssocID="{5E8A7A43-BDD9-4559-B47C-55F4475B5EF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0CD387-E23A-41CF-A431-490255415A64}" srcId="{CBAE855D-2944-43A1-A372-8C6706B0271D}" destId="{6B1385C9-2E32-4B90-8C85-DC3B09E6D464}" srcOrd="1" destOrd="0" parTransId="{B2582AA5-E15A-4397-8495-4C3AC9848BD8}" sibTransId="{C7875EF2-A57A-4469-9BB4-06A3205D5595}"/>
    <dgm:cxn modelId="{9BA46D9D-DC14-4D33-B678-86A9A2667195}" type="presOf" srcId="{6B1385C9-2E32-4B90-8C85-DC3B09E6D464}" destId="{39D6A365-6550-4358-A66D-FBA86B79127D}" srcOrd="0" destOrd="0" presId="urn:microsoft.com/office/officeart/2005/8/layout/process5"/>
    <dgm:cxn modelId="{4D09EA13-1DCD-4966-94AC-0C33DC4A2E87}" type="presOf" srcId="{C7875EF2-A57A-4469-9BB4-06A3205D5595}" destId="{9E4777B0-1960-4865-93F8-52901BAF504E}" srcOrd="0" destOrd="0" presId="urn:microsoft.com/office/officeart/2005/8/layout/process5"/>
    <dgm:cxn modelId="{54BF2B7E-75BE-48BA-8570-B67892AFC64D}" type="presOf" srcId="{9E55DA74-75FD-4C4C-8B62-324794D9C6F3}" destId="{54F891FC-BCC0-4AC8-9011-2A961D3176EC}" srcOrd="1" destOrd="0" presId="urn:microsoft.com/office/officeart/2005/8/layout/process5"/>
    <dgm:cxn modelId="{82BBA9A1-397A-457F-B1F1-E6E69B57EA26}" type="presOf" srcId="{4C94EBE0-9B9A-48BF-8B53-6004CA4FA000}" destId="{15B18569-8ADA-4684-BCB2-16FF5FB40079}" srcOrd="0" destOrd="0" presId="urn:microsoft.com/office/officeart/2005/8/layout/process5"/>
    <dgm:cxn modelId="{5EF3DA30-FC20-4FC5-88A2-60C5DFE8ABD2}" type="presOf" srcId="{9E55DA74-75FD-4C4C-8B62-324794D9C6F3}" destId="{B21FE42F-1614-4FA3-B738-F2BDEED4AA04}" srcOrd="0" destOrd="0" presId="urn:microsoft.com/office/officeart/2005/8/layout/process5"/>
    <dgm:cxn modelId="{995B12D5-8080-483F-8128-080F8962D658}" type="presOf" srcId="{DEFE9632-EB55-46D9-B6C3-57B243D10C0F}" destId="{3AA65323-1BB0-4541-8A74-2FF76FA643E1}" srcOrd="0" destOrd="0" presId="urn:microsoft.com/office/officeart/2005/8/layout/process5"/>
    <dgm:cxn modelId="{926B5563-F933-44E2-830A-3DF2C038806A}" srcId="{CBAE855D-2944-43A1-A372-8C6706B0271D}" destId="{4C94EBE0-9B9A-48BF-8B53-6004CA4FA000}" srcOrd="0" destOrd="0" parTransId="{88ACD8D7-F318-4BDA-A0C9-EE255EA72056}" sibTransId="{9E55DA74-75FD-4C4C-8B62-324794D9C6F3}"/>
    <dgm:cxn modelId="{D3329094-3BD9-4143-A4F3-B14A081E2608}" type="presOf" srcId="{09E32127-9A89-431E-B457-99BC5307457E}" destId="{89FB065B-051F-4F03-A108-989CE33546AE}" srcOrd="0" destOrd="0" presId="urn:microsoft.com/office/officeart/2005/8/layout/process5"/>
    <dgm:cxn modelId="{C3EE3C05-9DDF-4CD5-9693-1A97439044AA}" type="presOf" srcId="{DEFE9632-EB55-46D9-B6C3-57B243D10C0F}" destId="{82E6816A-2C17-4625-8E9D-586B20CEB702}" srcOrd="1" destOrd="0" presId="urn:microsoft.com/office/officeart/2005/8/layout/process5"/>
    <dgm:cxn modelId="{7A07E528-138B-4503-BD42-75B1E49BBD40}" srcId="{CBAE855D-2944-43A1-A372-8C6706B0271D}" destId="{5E8A7A43-BDD9-4559-B47C-55F4475B5EF0}" srcOrd="4" destOrd="0" parTransId="{A8DCDAF5-46E4-4254-BDA6-391846E60C67}" sibTransId="{6E7227B6-C9BF-435C-9F0A-3A6581713449}"/>
    <dgm:cxn modelId="{348A6E0B-D933-4D88-BFF5-2A437BCD06D6}" type="presOf" srcId="{9D9EAA55-2F7F-4CD3-B1E2-5B56FC47E1D2}" destId="{A36704A9-D924-43EB-A437-B91EEE86FD94}" srcOrd="0" destOrd="0" presId="urn:microsoft.com/office/officeart/2005/8/layout/process5"/>
    <dgm:cxn modelId="{21810B2C-E00B-4B1E-9080-DAC9BAF77CE9}" type="presOf" srcId="{CBAE855D-2944-43A1-A372-8C6706B0271D}" destId="{26BDBF06-B149-49EE-BCE4-8CE3BA5FCAA2}" srcOrd="0" destOrd="0" presId="urn:microsoft.com/office/officeart/2005/8/layout/process5"/>
    <dgm:cxn modelId="{AD654AF2-2AF8-42E6-9DC9-22276E65F5FC}" type="presOf" srcId="{09E32127-9A89-431E-B457-99BC5307457E}" destId="{80FC0A15-2806-42E4-A397-57E5032DBAEE}" srcOrd="1" destOrd="0" presId="urn:microsoft.com/office/officeart/2005/8/layout/process5"/>
    <dgm:cxn modelId="{539AC549-6646-417E-B1B2-3C7589A0C1CC}" type="presOf" srcId="{5BFC950F-6FD6-4F40-820B-2B9C80F263A6}" destId="{AC16F10A-8A45-40C2-B437-901B9DBEF808}" srcOrd="0" destOrd="0" presId="urn:microsoft.com/office/officeart/2005/8/layout/process5"/>
    <dgm:cxn modelId="{5E524B7B-5D02-498B-AFFD-00710B053D1D}" type="presOf" srcId="{C7875EF2-A57A-4469-9BB4-06A3205D5595}" destId="{C3F4F8A6-EDD4-477E-B775-5C036440CD5C}" srcOrd="1" destOrd="0" presId="urn:microsoft.com/office/officeart/2005/8/layout/process5"/>
    <dgm:cxn modelId="{E4DB447D-4D05-4E92-9524-31B082731EA0}" srcId="{CBAE855D-2944-43A1-A372-8C6706B0271D}" destId="{9D9EAA55-2F7F-4CD3-B1E2-5B56FC47E1D2}" srcOrd="3" destOrd="0" parTransId="{EAFE4727-2FE0-48D1-B3FC-489B404D3AA0}" sibTransId="{09E32127-9A89-431E-B457-99BC5307457E}"/>
    <dgm:cxn modelId="{2064A3DB-BDA4-4BE2-8327-91167A08C035}" type="presOf" srcId="{5E8A7A43-BDD9-4559-B47C-55F4475B5EF0}" destId="{749B7724-E1C1-49A7-B5F3-6CD229464C84}" srcOrd="0" destOrd="0" presId="urn:microsoft.com/office/officeart/2005/8/layout/process5"/>
    <dgm:cxn modelId="{E7FFA650-DA04-4083-BBC1-DD0068F9B7E3}" srcId="{CBAE855D-2944-43A1-A372-8C6706B0271D}" destId="{5BFC950F-6FD6-4F40-820B-2B9C80F263A6}" srcOrd="2" destOrd="0" parTransId="{A99F2823-670E-4A2E-A3B4-90F1D8661D62}" sibTransId="{DEFE9632-EB55-46D9-B6C3-57B243D10C0F}"/>
    <dgm:cxn modelId="{6639350D-D0DD-4F16-8A04-5BD00E61BD8E}" type="presParOf" srcId="{26BDBF06-B149-49EE-BCE4-8CE3BA5FCAA2}" destId="{15B18569-8ADA-4684-BCB2-16FF5FB40079}" srcOrd="0" destOrd="0" presId="urn:microsoft.com/office/officeart/2005/8/layout/process5"/>
    <dgm:cxn modelId="{3963F313-87E5-4DE2-8149-A8F7B9337B4A}" type="presParOf" srcId="{26BDBF06-B149-49EE-BCE4-8CE3BA5FCAA2}" destId="{B21FE42F-1614-4FA3-B738-F2BDEED4AA04}" srcOrd="1" destOrd="0" presId="urn:microsoft.com/office/officeart/2005/8/layout/process5"/>
    <dgm:cxn modelId="{B81023BE-5FAC-42B0-A1F7-EED23E8FB2E3}" type="presParOf" srcId="{B21FE42F-1614-4FA3-B738-F2BDEED4AA04}" destId="{54F891FC-BCC0-4AC8-9011-2A961D3176EC}" srcOrd="0" destOrd="0" presId="urn:microsoft.com/office/officeart/2005/8/layout/process5"/>
    <dgm:cxn modelId="{438C3A0F-F946-4CD6-AA08-8571EC27F1E0}" type="presParOf" srcId="{26BDBF06-B149-49EE-BCE4-8CE3BA5FCAA2}" destId="{39D6A365-6550-4358-A66D-FBA86B79127D}" srcOrd="2" destOrd="0" presId="urn:microsoft.com/office/officeart/2005/8/layout/process5"/>
    <dgm:cxn modelId="{B9AC0363-1554-45B1-9CAD-8838B9F9CFB1}" type="presParOf" srcId="{26BDBF06-B149-49EE-BCE4-8CE3BA5FCAA2}" destId="{9E4777B0-1960-4865-93F8-52901BAF504E}" srcOrd="3" destOrd="0" presId="urn:microsoft.com/office/officeart/2005/8/layout/process5"/>
    <dgm:cxn modelId="{2AB70BEF-A173-4A9A-A1E8-51A9E3EC990B}" type="presParOf" srcId="{9E4777B0-1960-4865-93F8-52901BAF504E}" destId="{C3F4F8A6-EDD4-477E-B775-5C036440CD5C}" srcOrd="0" destOrd="0" presId="urn:microsoft.com/office/officeart/2005/8/layout/process5"/>
    <dgm:cxn modelId="{A378C5F3-0CD7-49F4-843B-129CA687F453}" type="presParOf" srcId="{26BDBF06-B149-49EE-BCE4-8CE3BA5FCAA2}" destId="{AC16F10A-8A45-40C2-B437-901B9DBEF808}" srcOrd="4" destOrd="0" presId="urn:microsoft.com/office/officeart/2005/8/layout/process5"/>
    <dgm:cxn modelId="{118F7EE6-CEB5-4984-A970-1142BF9ED82C}" type="presParOf" srcId="{26BDBF06-B149-49EE-BCE4-8CE3BA5FCAA2}" destId="{3AA65323-1BB0-4541-8A74-2FF76FA643E1}" srcOrd="5" destOrd="0" presId="urn:microsoft.com/office/officeart/2005/8/layout/process5"/>
    <dgm:cxn modelId="{F9735660-EDA4-4FC0-98A3-4A500359A04E}" type="presParOf" srcId="{3AA65323-1BB0-4541-8A74-2FF76FA643E1}" destId="{82E6816A-2C17-4625-8E9D-586B20CEB702}" srcOrd="0" destOrd="0" presId="urn:microsoft.com/office/officeart/2005/8/layout/process5"/>
    <dgm:cxn modelId="{E54CFED9-2420-4916-8CD1-3A0D78808260}" type="presParOf" srcId="{26BDBF06-B149-49EE-BCE4-8CE3BA5FCAA2}" destId="{A36704A9-D924-43EB-A437-B91EEE86FD94}" srcOrd="6" destOrd="0" presId="urn:microsoft.com/office/officeart/2005/8/layout/process5"/>
    <dgm:cxn modelId="{B08D0E23-7990-454C-B6DD-69380A4F695E}" type="presParOf" srcId="{26BDBF06-B149-49EE-BCE4-8CE3BA5FCAA2}" destId="{89FB065B-051F-4F03-A108-989CE33546AE}" srcOrd="7" destOrd="0" presId="urn:microsoft.com/office/officeart/2005/8/layout/process5"/>
    <dgm:cxn modelId="{6415051A-4C44-4104-A112-4DA8F9F0F401}" type="presParOf" srcId="{89FB065B-051F-4F03-A108-989CE33546AE}" destId="{80FC0A15-2806-42E4-A397-57E5032DBAEE}" srcOrd="0" destOrd="0" presId="urn:microsoft.com/office/officeart/2005/8/layout/process5"/>
    <dgm:cxn modelId="{8E193BD7-3DC9-48CD-8326-68BD357B2200}" type="presParOf" srcId="{26BDBF06-B149-49EE-BCE4-8CE3BA5FCAA2}" destId="{749B7724-E1C1-49A7-B5F3-6CD229464C84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63D6B-4802-482F-944D-B17AA242D666}">
      <dsp:nvSpPr>
        <dsp:cNvPr id="0" name=""/>
        <dsp:cNvSpPr/>
      </dsp:nvSpPr>
      <dsp:spPr>
        <a:xfrm>
          <a:off x="7802773" y="1219393"/>
          <a:ext cx="3230144" cy="3230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469D0-1E41-4F20-BC45-49851D7F6F07}">
      <dsp:nvSpPr>
        <dsp:cNvPr id="0" name=""/>
        <dsp:cNvSpPr/>
      </dsp:nvSpPr>
      <dsp:spPr>
        <a:xfrm>
          <a:off x="7910024" y="1327104"/>
          <a:ext cx="3015642" cy="30153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PSBB </a:t>
          </a:r>
          <a:r>
            <a:rPr lang="en-US" sz="2200" kern="1200" dirty="0" err="1" smtClean="0"/>
            <a:t>Kab</a:t>
          </a:r>
          <a:r>
            <a:rPr lang="en-US" sz="2200" kern="1200" dirty="0" smtClean="0"/>
            <a:t>. Bandung </a:t>
          </a:r>
          <a:r>
            <a:rPr lang="en-US" sz="2200" kern="1200" dirty="0" err="1" smtClean="0"/>
            <a:t>tahap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pertama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pada</a:t>
          </a:r>
          <a:r>
            <a:rPr lang="en-US" sz="2200" kern="1200" dirty="0" smtClean="0"/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22 April- 5 Mei 2020</a:t>
          </a:r>
          <a:endParaRPr lang="en-US" sz="2200" kern="1200" dirty="0"/>
        </a:p>
      </dsp:txBody>
      <dsp:txXfrm>
        <a:off x="8341130" y="1757945"/>
        <a:ext cx="2153429" cy="2153639"/>
      </dsp:txXfrm>
    </dsp:sp>
    <dsp:sp modelId="{80FAC309-F74D-42B3-98F2-A5531176E20D}">
      <dsp:nvSpPr>
        <dsp:cNvPr id="0" name=""/>
        <dsp:cNvSpPr/>
      </dsp:nvSpPr>
      <dsp:spPr>
        <a:xfrm rot="2700000">
          <a:off x="4468216" y="1223299"/>
          <a:ext cx="3222364" cy="322236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FA09B-DABB-4F5B-BD9A-4A0D44A1D077}">
      <dsp:nvSpPr>
        <dsp:cNvPr id="0" name=""/>
        <dsp:cNvSpPr/>
      </dsp:nvSpPr>
      <dsp:spPr>
        <a:xfrm>
          <a:off x="4571577" y="1327104"/>
          <a:ext cx="3015642" cy="30153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Pembatasan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Sosial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Berskala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Besar</a:t>
          </a:r>
          <a:r>
            <a:rPr lang="en-US" sz="2200" kern="1200" dirty="0" smtClean="0"/>
            <a:t> (PSBB) </a:t>
          </a:r>
          <a:r>
            <a:rPr lang="en-US" sz="2200" kern="1200" dirty="0" err="1" smtClean="0"/>
            <a:t>guna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mencegah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semakin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luasnya</a:t>
          </a:r>
          <a:r>
            <a:rPr lang="en-US" sz="2200" kern="1200" dirty="0" smtClean="0"/>
            <a:t> virus </a:t>
          </a:r>
          <a:r>
            <a:rPr lang="en-US" sz="2200" kern="1200" dirty="0" err="1" smtClean="0"/>
            <a:t>ini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menyebar</a:t>
          </a:r>
          <a:endParaRPr lang="en-US" sz="2200" kern="1200" dirty="0"/>
        </a:p>
      </dsp:txBody>
      <dsp:txXfrm>
        <a:off x="5002683" y="1757945"/>
        <a:ext cx="2153429" cy="2153639"/>
      </dsp:txXfrm>
    </dsp:sp>
    <dsp:sp modelId="{9AB05801-6D7C-4FC8-983F-1ECC726D1EFF}">
      <dsp:nvSpPr>
        <dsp:cNvPr id="0" name=""/>
        <dsp:cNvSpPr/>
      </dsp:nvSpPr>
      <dsp:spPr>
        <a:xfrm rot="2700000">
          <a:off x="1129769" y="1223299"/>
          <a:ext cx="3222364" cy="322236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FC866-E373-443E-9824-D0E50B52071C}">
      <dsp:nvSpPr>
        <dsp:cNvPr id="0" name=""/>
        <dsp:cNvSpPr/>
      </dsp:nvSpPr>
      <dsp:spPr>
        <a:xfrm>
          <a:off x="1233130" y="1327104"/>
          <a:ext cx="3015642" cy="30153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Indonesia </a:t>
          </a:r>
          <a:r>
            <a:rPr lang="en-US" sz="2200" kern="1200" dirty="0" err="1" smtClean="0"/>
            <a:t>mengkonfirmasi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kasus</a:t>
          </a:r>
          <a:r>
            <a:rPr lang="en-US" sz="2200" kern="1200" dirty="0" smtClean="0"/>
            <a:t> COVID-19 </a:t>
          </a:r>
          <a:r>
            <a:rPr lang="en-US" sz="2200" kern="1200" dirty="0" err="1" smtClean="0"/>
            <a:t>pertama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pada</a:t>
          </a:r>
          <a:r>
            <a:rPr lang="en-US" sz="2200" kern="1200" dirty="0" smtClean="0"/>
            <a:t>      2 </a:t>
          </a:r>
          <a:r>
            <a:rPr lang="en-US" sz="2200" kern="1200" dirty="0" err="1" smtClean="0"/>
            <a:t>Maret</a:t>
          </a:r>
          <a:r>
            <a:rPr lang="en-US" sz="2200" kern="1200" dirty="0" smtClean="0"/>
            <a:t> 2020</a:t>
          </a:r>
          <a:endParaRPr lang="en-US" sz="2200" kern="1200" dirty="0"/>
        </a:p>
      </dsp:txBody>
      <dsp:txXfrm>
        <a:off x="1664237" y="1757945"/>
        <a:ext cx="2153429" cy="2153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E66C1-305C-4741-B1E4-B92AE9D9B54B}">
      <dsp:nvSpPr>
        <dsp:cNvPr id="0" name=""/>
        <dsp:cNvSpPr/>
      </dsp:nvSpPr>
      <dsp:spPr>
        <a:xfrm rot="5400000">
          <a:off x="2547703" y="1421872"/>
          <a:ext cx="1102962" cy="12556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92F88-1B30-4C0B-A037-C7ECCC387E96}">
      <dsp:nvSpPr>
        <dsp:cNvPr id="0" name=""/>
        <dsp:cNvSpPr/>
      </dsp:nvSpPr>
      <dsp:spPr>
        <a:xfrm>
          <a:off x="656534" y="92648"/>
          <a:ext cx="3207405" cy="1299657"/>
        </a:xfrm>
        <a:prstGeom prst="roundRect">
          <a:avLst>
            <a:gd name="adj" fmla="val 1667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Berbagai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Kebijakan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Tindakan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dalam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Pandemik</a:t>
          </a:r>
          <a:r>
            <a:rPr lang="en-US" sz="1800" kern="1200" dirty="0" smtClean="0"/>
            <a:t> Covid19</a:t>
          </a:r>
          <a:endParaRPr lang="en-US" sz="1800" kern="1200" dirty="0"/>
        </a:p>
      </dsp:txBody>
      <dsp:txXfrm>
        <a:off x="719989" y="156103"/>
        <a:ext cx="3080495" cy="1172747"/>
      </dsp:txXfrm>
    </dsp:sp>
    <dsp:sp modelId="{C7ACADC7-397C-4C20-B94C-E34BA5EEBAF0}">
      <dsp:nvSpPr>
        <dsp:cNvPr id="0" name=""/>
        <dsp:cNvSpPr/>
      </dsp:nvSpPr>
      <dsp:spPr>
        <a:xfrm>
          <a:off x="5044733" y="145548"/>
          <a:ext cx="1350415" cy="105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DA87D-ED20-4B85-962C-9214CD5391AE}">
      <dsp:nvSpPr>
        <dsp:cNvPr id="0" name=""/>
        <dsp:cNvSpPr/>
      </dsp:nvSpPr>
      <dsp:spPr>
        <a:xfrm rot="5400000">
          <a:off x="5310233" y="2961935"/>
          <a:ext cx="1280164" cy="12556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4FB67-4B22-4F27-9576-0D3A8C8D104D}">
      <dsp:nvSpPr>
        <dsp:cNvPr id="0" name=""/>
        <dsp:cNvSpPr/>
      </dsp:nvSpPr>
      <dsp:spPr>
        <a:xfrm>
          <a:off x="5981684" y="1604461"/>
          <a:ext cx="2695799" cy="1299657"/>
        </a:xfrm>
        <a:prstGeom prst="roundRect">
          <a:avLst>
            <a:gd name="adj" fmla="val 16670"/>
          </a:avLst>
        </a:prstGeom>
        <a:solidFill>
          <a:schemeClr val="tx1">
            <a:lumMod val="85000"/>
            <a:lumOff val="1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Cakupan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Pelayanan</a:t>
          </a:r>
          <a:r>
            <a:rPr lang="en-US" sz="1800" kern="1200" dirty="0" smtClean="0"/>
            <a:t> KIA </a:t>
          </a:r>
          <a:r>
            <a:rPr lang="en-US" sz="1800" kern="1200" dirty="0" err="1" smtClean="0"/>
            <a:t>mengalami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perubahan</a:t>
          </a:r>
          <a:endParaRPr lang="en-US" sz="1800" kern="1200" dirty="0"/>
        </a:p>
      </dsp:txBody>
      <dsp:txXfrm>
        <a:off x="6045139" y="1667916"/>
        <a:ext cx="2568889" cy="1172747"/>
      </dsp:txXfrm>
    </dsp:sp>
    <dsp:sp modelId="{0E39AF6D-C453-420D-A418-D1A85D817928}">
      <dsp:nvSpPr>
        <dsp:cNvPr id="0" name=""/>
        <dsp:cNvSpPr/>
      </dsp:nvSpPr>
      <dsp:spPr>
        <a:xfrm>
          <a:off x="6652524" y="1605491"/>
          <a:ext cx="1350415" cy="105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CB4F7-8BE2-4439-AB74-C4610251CED6}">
      <dsp:nvSpPr>
        <dsp:cNvPr id="0" name=""/>
        <dsp:cNvSpPr/>
      </dsp:nvSpPr>
      <dsp:spPr>
        <a:xfrm>
          <a:off x="6607612" y="3051680"/>
          <a:ext cx="1563058" cy="1299657"/>
        </a:xfrm>
        <a:prstGeom prst="roundRect">
          <a:avLst>
            <a:gd name="adj" fmla="val 1667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K4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persalinan</a:t>
          </a:r>
          <a:r>
            <a:rPr lang="en-US" sz="1800" kern="1200" dirty="0" smtClean="0"/>
            <a:t> di </a:t>
          </a:r>
          <a:r>
            <a:rPr lang="en-US" sz="1800" kern="1200" dirty="0" err="1" smtClean="0"/>
            <a:t>faskes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6671067" y="3115135"/>
        <a:ext cx="1436148" cy="11727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1035E-CA2B-4C47-829A-200E89988BB6}">
      <dsp:nvSpPr>
        <dsp:cNvPr id="0" name=""/>
        <dsp:cNvSpPr/>
      </dsp:nvSpPr>
      <dsp:spPr>
        <a:xfrm>
          <a:off x="2853220" y="221533"/>
          <a:ext cx="2966691" cy="197117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57DD0-8ABB-42B8-BEB7-3DD214843287}">
      <dsp:nvSpPr>
        <dsp:cNvPr id="0" name=""/>
        <dsp:cNvSpPr/>
      </dsp:nvSpPr>
      <dsp:spPr>
        <a:xfrm>
          <a:off x="3312285" y="844611"/>
          <a:ext cx="2042684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PSBB </a:t>
          </a:r>
          <a:r>
            <a:rPr lang="en-US" sz="1600" kern="1200" dirty="0" err="1" smtClean="0"/>
            <a:t>bertujuan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memperkecil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ruang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lingkup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penyebaran</a:t>
          </a:r>
          <a:r>
            <a:rPr lang="en-US" sz="1600" kern="1200" dirty="0" smtClean="0"/>
            <a:t> virus COVID-19</a:t>
          </a:r>
          <a:endParaRPr lang="en-US" sz="1600" kern="1200" dirty="0"/>
        </a:p>
      </dsp:txBody>
      <dsp:txXfrm>
        <a:off x="3312285" y="844611"/>
        <a:ext cx="2042684" cy="724475"/>
      </dsp:txXfrm>
    </dsp:sp>
    <dsp:sp modelId="{1D981F58-DAB6-46B4-A1DA-012E28D74B49}">
      <dsp:nvSpPr>
        <dsp:cNvPr id="0" name=""/>
        <dsp:cNvSpPr/>
      </dsp:nvSpPr>
      <dsp:spPr>
        <a:xfrm>
          <a:off x="2308087" y="1666483"/>
          <a:ext cx="2608149" cy="207888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7620F-BD2C-4EFB-90D9-0BFAF4E6AEB0}">
      <dsp:nvSpPr>
        <dsp:cNvPr id="0" name=""/>
        <dsp:cNvSpPr/>
      </dsp:nvSpPr>
      <dsp:spPr>
        <a:xfrm>
          <a:off x="3016015" y="2277442"/>
          <a:ext cx="2181324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PSBB </a:t>
          </a:r>
          <a:r>
            <a:rPr lang="en-US" sz="1600" kern="1200" dirty="0" err="1" smtClean="0"/>
            <a:t>memberikan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dampak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pelayanan</a:t>
          </a:r>
          <a:r>
            <a:rPr lang="en-US" sz="1600" kern="1200" dirty="0" smtClean="0"/>
            <a:t> KIA yang </a:t>
          </a:r>
          <a:r>
            <a:rPr lang="en-US" sz="1600" kern="1200" dirty="0" err="1" smtClean="0"/>
            <a:t>selama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diakses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oleh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masyarakat</a:t>
          </a:r>
          <a:endParaRPr lang="en-US" sz="1600" kern="1200" dirty="0"/>
        </a:p>
      </dsp:txBody>
      <dsp:txXfrm>
        <a:off x="3016015" y="2277442"/>
        <a:ext cx="2181324" cy="724475"/>
      </dsp:txXfrm>
    </dsp:sp>
    <dsp:sp modelId="{C5289140-B2A1-4A76-9042-2C6D915CA4DE}">
      <dsp:nvSpPr>
        <dsp:cNvPr id="0" name=""/>
        <dsp:cNvSpPr/>
      </dsp:nvSpPr>
      <dsp:spPr>
        <a:xfrm>
          <a:off x="3312282" y="3204192"/>
          <a:ext cx="2240804" cy="199294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63C1B-1485-44A2-AD07-AF4DC252A816}">
      <dsp:nvSpPr>
        <dsp:cNvPr id="0" name=""/>
        <dsp:cNvSpPr/>
      </dsp:nvSpPr>
      <dsp:spPr>
        <a:xfrm>
          <a:off x="3612407" y="3861725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meningkatkan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potensi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kematian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ibu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anak</a:t>
          </a:r>
          <a:endParaRPr lang="en-US" sz="1600" kern="1200" dirty="0"/>
        </a:p>
      </dsp:txBody>
      <dsp:txXfrm>
        <a:off x="3612407" y="3861725"/>
        <a:ext cx="1449298" cy="7244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80908-0756-4FB4-8C29-DA34006397F2}">
      <dsp:nvSpPr>
        <dsp:cNvPr id="0" name=""/>
        <dsp:cNvSpPr/>
      </dsp:nvSpPr>
      <dsp:spPr>
        <a:xfrm>
          <a:off x="0" y="0"/>
          <a:ext cx="7515030" cy="162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Penurunan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cakupan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pelayanan</a:t>
          </a:r>
          <a:r>
            <a:rPr lang="en-US" sz="1600" kern="1200" dirty="0" smtClean="0"/>
            <a:t> KIA yang </a:t>
          </a:r>
          <a:r>
            <a:rPr lang="en-US" sz="1600" kern="1200" dirty="0" err="1" smtClean="0"/>
            <a:t>terjadi</a:t>
          </a:r>
          <a:r>
            <a:rPr lang="en-US" sz="1600" kern="1200" dirty="0" smtClean="0"/>
            <a:t> di </a:t>
          </a:r>
          <a:r>
            <a:rPr lang="en-US" sz="1600" kern="1200" dirty="0" err="1" smtClean="0"/>
            <a:t>Kabupaten</a:t>
          </a:r>
          <a:r>
            <a:rPr lang="en-US" sz="1600" kern="1200" dirty="0" smtClean="0"/>
            <a:t> Bandung </a:t>
          </a:r>
          <a:r>
            <a:rPr lang="en-US" sz="1600" kern="1200" dirty="0" err="1" smtClean="0"/>
            <a:t>ini</a:t>
          </a:r>
          <a:r>
            <a:rPr lang="en-US" sz="1600" kern="1200" dirty="0" smtClean="0"/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sejalan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hasil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studi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kasus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dilakukan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oleh</a:t>
          </a:r>
          <a:r>
            <a:rPr lang="en-US" sz="1600" kern="1200" dirty="0" smtClean="0"/>
            <a:t> The SMERU.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SMERU Research Institute </a:t>
          </a:r>
          <a:r>
            <a:rPr lang="en-US" sz="1600" kern="1200" dirty="0" err="1" smtClean="0"/>
            <a:t>melakukan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studi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kasus</a:t>
          </a:r>
          <a:r>
            <a:rPr lang="en-US" sz="1600" kern="1200" dirty="0" smtClean="0"/>
            <a:t> di lima </a:t>
          </a:r>
          <a:r>
            <a:rPr lang="en-US" sz="1600" kern="1200" dirty="0" err="1" smtClean="0"/>
            <a:t>wilayah</a:t>
          </a:r>
          <a:r>
            <a:rPr lang="en-US" sz="1600" kern="1200" dirty="0" smtClean="0"/>
            <a:t> di Indonesia, </a:t>
          </a:r>
          <a:r>
            <a:rPr lang="en-US" sz="1600" kern="1200" dirty="0" err="1" smtClean="0"/>
            <a:t>yaitu</a:t>
          </a:r>
          <a:r>
            <a:rPr lang="en-US" sz="1600" kern="1200" dirty="0" smtClean="0"/>
            <a:t> Kota Jakarta </a:t>
          </a:r>
          <a:r>
            <a:rPr lang="en-US" sz="1600" kern="1200" dirty="0" err="1" smtClean="0"/>
            <a:t>Timur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Kabupaten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Bekasi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Kabupaten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Maros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Kabupaten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Badung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Kota </a:t>
          </a:r>
          <a:r>
            <a:rPr lang="en-US" sz="1600" kern="1200" dirty="0" err="1" smtClean="0"/>
            <a:t>Kupang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selama</a:t>
          </a:r>
          <a:r>
            <a:rPr lang="en-US" sz="1600" kern="1200" dirty="0" smtClean="0"/>
            <a:t> Mei–</a:t>
          </a:r>
          <a:r>
            <a:rPr lang="en-US" sz="1600" kern="1200" dirty="0" err="1" smtClean="0"/>
            <a:t>Juni</a:t>
          </a:r>
          <a:r>
            <a:rPr lang="en-US" sz="1600" kern="1200" dirty="0" smtClean="0"/>
            <a:t> 2020.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7612" y="47612"/>
        <a:ext cx="5760881" cy="1530376"/>
      </dsp:txXfrm>
    </dsp:sp>
    <dsp:sp modelId="{05B7B12C-6F7B-4EB3-BB30-937E92AC9114}">
      <dsp:nvSpPr>
        <dsp:cNvPr id="0" name=""/>
        <dsp:cNvSpPr/>
      </dsp:nvSpPr>
      <dsp:spPr>
        <a:xfrm>
          <a:off x="663090" y="1896533"/>
          <a:ext cx="7515030" cy="1625600"/>
        </a:xfrm>
        <a:prstGeom prst="roundRect">
          <a:avLst>
            <a:gd name="adj" fmla="val 10000"/>
          </a:avLst>
        </a:prstGeom>
        <a:solidFill>
          <a:srgbClr val="00009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a.  </a:t>
          </a:r>
          <a:r>
            <a:rPr lang="en-US" sz="1400" kern="1200" dirty="0" err="1" smtClean="0"/>
            <a:t>Berdasarkan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studi</a:t>
          </a:r>
          <a:r>
            <a:rPr lang="en-US" sz="1400" kern="1200" dirty="0" smtClean="0"/>
            <a:t> yang </a:t>
          </a:r>
          <a:r>
            <a:rPr lang="en-US" sz="1400" kern="1200" dirty="0" err="1" smtClean="0"/>
            <a:t>dilakukan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terjadi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penurunan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jumlah</a:t>
          </a:r>
          <a:r>
            <a:rPr lang="en-US" sz="1400" kern="1200" dirty="0" smtClean="0"/>
            <a:t> K4 </a:t>
          </a:r>
          <a:r>
            <a:rPr lang="en-US" sz="1400" kern="1200" dirty="0" err="1" smtClean="0"/>
            <a:t>dalam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periode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Februari</a:t>
          </a:r>
          <a:r>
            <a:rPr lang="en-US" sz="1400" kern="1200" dirty="0" smtClean="0"/>
            <a:t>–April 2020.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b.  Di </a:t>
          </a:r>
          <a:r>
            <a:rPr lang="en-US" sz="1400" kern="1200" dirty="0" err="1" smtClean="0"/>
            <a:t>semua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wilayah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studi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layanan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kehamilan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dipusatkan</a:t>
          </a:r>
          <a:r>
            <a:rPr lang="en-US" sz="1400" kern="1200" dirty="0" smtClean="0"/>
            <a:t> di </a:t>
          </a:r>
          <a:r>
            <a:rPr lang="en-US" sz="1400" kern="1200" dirty="0" err="1" smtClean="0"/>
            <a:t>puskesmas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diprioritaskan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hanya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untuk</a:t>
          </a:r>
          <a:r>
            <a:rPr lang="en-US" sz="1400" kern="1200" dirty="0" smtClean="0"/>
            <a:t> K1, K4,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kunjungan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untuk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situasi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darurat</a:t>
          </a:r>
          <a:r>
            <a:rPr lang="en-US" sz="1400" kern="1200" dirty="0" smtClean="0"/>
            <a:t>.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c. </a:t>
          </a:r>
          <a:r>
            <a:rPr lang="en-US" sz="1400" kern="1200" dirty="0" err="1" smtClean="0"/>
            <a:t>Komponen-komponen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layanan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kehamilan</a:t>
          </a:r>
          <a:r>
            <a:rPr lang="en-US" sz="1400" kern="1200" dirty="0" smtClean="0"/>
            <a:t> pun </a:t>
          </a:r>
          <a:r>
            <a:rPr lang="en-US" sz="1400" kern="1200" dirty="0" err="1" smtClean="0"/>
            <a:t>dikurangi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untuk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mempersingkat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waktu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kunjungan</a:t>
          </a:r>
          <a:r>
            <a:rPr lang="en-US" sz="1400" kern="1200" dirty="0" smtClean="0"/>
            <a:t>. </a:t>
          </a:r>
          <a:r>
            <a:rPr lang="en-US" sz="1400" kern="1200" dirty="0" err="1" smtClean="0"/>
            <a:t>kehamilan</a:t>
          </a:r>
          <a:r>
            <a:rPr lang="en-US" sz="1400" kern="1200" dirty="0" smtClean="0"/>
            <a:t>. </a:t>
          </a:r>
          <a:endParaRPr lang="en-US" sz="1400" kern="1200" dirty="0"/>
        </a:p>
      </dsp:txBody>
      <dsp:txXfrm>
        <a:off x="710702" y="1944145"/>
        <a:ext cx="5700075" cy="1530376"/>
      </dsp:txXfrm>
    </dsp:sp>
    <dsp:sp modelId="{1E8DC2DB-C467-429D-BCE6-3CAE6087DDB4}">
      <dsp:nvSpPr>
        <dsp:cNvPr id="0" name=""/>
        <dsp:cNvSpPr/>
      </dsp:nvSpPr>
      <dsp:spPr>
        <a:xfrm>
          <a:off x="1326181" y="3793066"/>
          <a:ext cx="7515030" cy="162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Untuk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mempertahankan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layanan</a:t>
          </a:r>
          <a:r>
            <a:rPr lang="en-US" sz="1600" kern="1200" dirty="0" smtClean="0"/>
            <a:t>, di </a:t>
          </a:r>
          <a:r>
            <a:rPr lang="en-US" sz="1600" kern="1200" dirty="0" err="1" smtClean="0"/>
            <a:t>beberapa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wilayah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dilakukan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kunjungan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rumah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atau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layanan</a:t>
          </a:r>
          <a:r>
            <a:rPr lang="en-US" sz="1600" kern="1200" dirty="0" smtClean="0"/>
            <a:t> daring. </a:t>
          </a:r>
          <a:r>
            <a:rPr lang="en-US" sz="1600" kern="1200" dirty="0" err="1" smtClean="0"/>
            <a:t>Perubahan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metode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layanan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seperti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penundaan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kegiatan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pelayanan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terpadu</a:t>
          </a:r>
          <a:r>
            <a:rPr lang="en-US" sz="1600" kern="1200" dirty="0" smtClean="0"/>
            <a:t> (</a:t>
          </a:r>
          <a:r>
            <a:rPr lang="en-US" sz="1600" kern="1200" dirty="0" err="1" smtClean="0"/>
            <a:t>posyandu</a:t>
          </a:r>
          <a:r>
            <a:rPr lang="en-US" sz="1600" kern="1200" dirty="0" smtClean="0"/>
            <a:t>)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pembatasan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layanan</a:t>
          </a:r>
          <a:r>
            <a:rPr lang="en-US" sz="1600" kern="1200" dirty="0" smtClean="0"/>
            <a:t> di </a:t>
          </a:r>
          <a:r>
            <a:rPr lang="en-US" sz="1600" kern="1200" dirty="0" err="1" smtClean="0"/>
            <a:t>puskesmas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merupakan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faktor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memengaruhi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penurunan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jumlah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kunjungan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pemeriksaan</a:t>
          </a:r>
          <a:r>
            <a:rPr lang="en-US" sz="1600" kern="1200" dirty="0" smtClean="0"/>
            <a:t> </a:t>
          </a:r>
          <a:endParaRPr lang="en-US" sz="1600" kern="1200" dirty="0"/>
        </a:p>
      </dsp:txBody>
      <dsp:txXfrm>
        <a:off x="1373793" y="3840678"/>
        <a:ext cx="5700075" cy="1530376"/>
      </dsp:txXfrm>
    </dsp:sp>
    <dsp:sp modelId="{686CDDB0-CCE8-4F42-886F-42091ECFA318}">
      <dsp:nvSpPr>
        <dsp:cNvPr id="0" name=""/>
        <dsp:cNvSpPr/>
      </dsp:nvSpPr>
      <dsp:spPr>
        <a:xfrm>
          <a:off x="6458390" y="1232746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696134" y="1232746"/>
        <a:ext cx="581152" cy="795122"/>
      </dsp:txXfrm>
    </dsp:sp>
    <dsp:sp modelId="{6D2E5473-C417-4EC3-8A49-AD003F421206}">
      <dsp:nvSpPr>
        <dsp:cNvPr id="0" name=""/>
        <dsp:cNvSpPr/>
      </dsp:nvSpPr>
      <dsp:spPr>
        <a:xfrm>
          <a:off x="7121481" y="3118442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359225" y="3118442"/>
        <a:ext cx="581152" cy="7951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18569-8ADA-4684-BCB2-16FF5FB40079}">
      <dsp:nvSpPr>
        <dsp:cNvPr id="0" name=""/>
        <dsp:cNvSpPr/>
      </dsp:nvSpPr>
      <dsp:spPr>
        <a:xfrm>
          <a:off x="8836" y="596343"/>
          <a:ext cx="2641237" cy="1584742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Menurunnya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jumlah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kunjungan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kehamilan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fasilitas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kesehatan</a:t>
          </a:r>
          <a:endParaRPr lang="en-US" sz="1600" kern="1200" dirty="0"/>
        </a:p>
      </dsp:txBody>
      <dsp:txXfrm>
        <a:off x="55252" y="642759"/>
        <a:ext cx="2548405" cy="1491910"/>
      </dsp:txXfrm>
    </dsp:sp>
    <dsp:sp modelId="{B21FE42F-1614-4FA3-B738-F2BDEED4AA04}">
      <dsp:nvSpPr>
        <dsp:cNvPr id="0" name=""/>
        <dsp:cNvSpPr/>
      </dsp:nvSpPr>
      <dsp:spPr>
        <a:xfrm>
          <a:off x="2882503" y="1061201"/>
          <a:ext cx="559942" cy="655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2882503" y="1192206"/>
        <a:ext cx="391959" cy="393016"/>
      </dsp:txXfrm>
    </dsp:sp>
    <dsp:sp modelId="{39D6A365-6550-4358-A66D-FBA86B79127D}">
      <dsp:nvSpPr>
        <dsp:cNvPr id="0" name=""/>
        <dsp:cNvSpPr/>
      </dsp:nvSpPr>
      <dsp:spPr>
        <a:xfrm>
          <a:off x="3706569" y="596343"/>
          <a:ext cx="2641237" cy="1584742"/>
        </a:xfrm>
        <a:prstGeom prst="roundRect">
          <a:avLst>
            <a:gd name="adj" fmla="val 10000"/>
          </a:avLst>
        </a:prstGeom>
        <a:solidFill>
          <a:srgbClr val="00009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Dapat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mengurangi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upaya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penapisan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risiko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kehamilan</a:t>
          </a:r>
          <a:endParaRPr lang="en-US" sz="1600" kern="1200" dirty="0"/>
        </a:p>
      </dsp:txBody>
      <dsp:txXfrm>
        <a:off x="3752985" y="642759"/>
        <a:ext cx="2548405" cy="1491910"/>
      </dsp:txXfrm>
    </dsp:sp>
    <dsp:sp modelId="{9E4777B0-1960-4865-93F8-52901BAF504E}">
      <dsp:nvSpPr>
        <dsp:cNvPr id="0" name=""/>
        <dsp:cNvSpPr/>
      </dsp:nvSpPr>
      <dsp:spPr>
        <a:xfrm>
          <a:off x="6580236" y="1061201"/>
          <a:ext cx="559942" cy="655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580236" y="1192206"/>
        <a:ext cx="391959" cy="393016"/>
      </dsp:txXfrm>
    </dsp:sp>
    <dsp:sp modelId="{AC16F10A-8A45-40C2-B437-901B9DBEF808}">
      <dsp:nvSpPr>
        <dsp:cNvPr id="0" name=""/>
        <dsp:cNvSpPr/>
      </dsp:nvSpPr>
      <dsp:spPr>
        <a:xfrm>
          <a:off x="7404302" y="596343"/>
          <a:ext cx="2641237" cy="1584742"/>
        </a:xfrm>
        <a:prstGeom prst="roundRect">
          <a:avLst>
            <a:gd name="adj" fmla="val 10000"/>
          </a:avLst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  <a:r>
            <a:rPr lang="en-US" sz="1600" kern="1200" dirty="0" err="1" smtClean="0"/>
            <a:t>Meningkatkan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komplikasi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kehamilan</a:t>
          </a:r>
          <a:endParaRPr lang="en-US" sz="1600" kern="1200" dirty="0"/>
        </a:p>
      </dsp:txBody>
      <dsp:txXfrm>
        <a:off x="7450718" y="642759"/>
        <a:ext cx="2548405" cy="1491910"/>
      </dsp:txXfrm>
    </dsp:sp>
    <dsp:sp modelId="{3AA65323-1BB0-4541-8A74-2FF76FA643E1}">
      <dsp:nvSpPr>
        <dsp:cNvPr id="0" name=""/>
        <dsp:cNvSpPr/>
      </dsp:nvSpPr>
      <dsp:spPr>
        <a:xfrm rot="5400000">
          <a:off x="8444950" y="2365972"/>
          <a:ext cx="559942" cy="655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-5400000">
        <a:off x="8528414" y="2413514"/>
        <a:ext cx="393016" cy="391959"/>
      </dsp:txXfrm>
    </dsp:sp>
    <dsp:sp modelId="{A36704A9-D924-43EB-A437-B91EEE86FD94}">
      <dsp:nvSpPr>
        <dsp:cNvPr id="0" name=""/>
        <dsp:cNvSpPr/>
      </dsp:nvSpPr>
      <dsp:spPr>
        <a:xfrm>
          <a:off x="7404302" y="3237581"/>
          <a:ext cx="2641237" cy="1584742"/>
        </a:xfrm>
        <a:prstGeom prst="roundRect">
          <a:avLst>
            <a:gd name="adj" fmla="val 10000"/>
          </a:avLst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Meningkatkan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hambatan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dalam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rujukan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kasus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persalinan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risiko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tinggi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rumah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sakit</a:t>
          </a:r>
          <a:endParaRPr lang="en-US" sz="1600" kern="1200" dirty="0"/>
        </a:p>
      </dsp:txBody>
      <dsp:txXfrm>
        <a:off x="7450718" y="3283997"/>
        <a:ext cx="2548405" cy="1491910"/>
      </dsp:txXfrm>
    </dsp:sp>
    <dsp:sp modelId="{89FB065B-051F-4F03-A108-989CE33546AE}">
      <dsp:nvSpPr>
        <dsp:cNvPr id="0" name=""/>
        <dsp:cNvSpPr/>
      </dsp:nvSpPr>
      <dsp:spPr>
        <a:xfrm rot="10800000">
          <a:off x="6611931" y="3702438"/>
          <a:ext cx="559942" cy="655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0800000">
        <a:off x="6779914" y="3833443"/>
        <a:ext cx="391959" cy="393016"/>
      </dsp:txXfrm>
    </dsp:sp>
    <dsp:sp modelId="{749B7724-E1C1-49A7-B5F3-6CD229464C84}">
      <dsp:nvSpPr>
        <dsp:cNvPr id="0" name=""/>
        <dsp:cNvSpPr/>
      </dsp:nvSpPr>
      <dsp:spPr>
        <a:xfrm>
          <a:off x="3706569" y="3237581"/>
          <a:ext cx="2641237" cy="1584742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76200" cap="flat" cmpd="sng" algn="ctr">
          <a:solidFill>
            <a:srgbClr val="8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</a:rPr>
            <a:t>Morbiditas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dan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mortalitas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ibu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dan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anak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semakin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meningkat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752985" y="3283997"/>
        <a:ext cx="2548405" cy="1491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8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0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0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0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7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1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9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3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35CEE-D355-4261-900F-8D2D0EEA6470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23CC9-F901-4AD0-9D54-1AEDE70E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4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rpnet.org/blog/covid-19-and-mch-beyond-the-models-what-are-we-hearing-from-countries/" TargetMode="External"/><Relationship Id="rId4" Type="http://schemas.openxmlformats.org/officeDocument/2006/relationships/hyperlink" Target="https://theprint.in/health/how-covid-is-making-it-tougher-to-tackle-tb-aids-malaria-and-child-health/443658/?amp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healthpolicyplus.com/covid-mnh-impacts.cf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626" y="29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Dampak</a:t>
            </a:r>
            <a:r>
              <a:rPr lang="en-US" dirty="0"/>
              <a:t> COVID-19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KIA, KB,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di </a:t>
            </a:r>
            <a:r>
              <a:rPr lang="en-US" dirty="0" err="1"/>
              <a:t>Kabupaten</a:t>
            </a:r>
            <a:r>
              <a:rPr lang="en-US" dirty="0"/>
              <a:t> Bandung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60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err="1"/>
              <a:t>Catatan</a:t>
            </a:r>
            <a:r>
              <a:rPr lang="en-US" sz="3600" b="1" dirty="0"/>
              <a:t> 3:</a:t>
            </a:r>
          </a:p>
        </p:txBody>
      </p:sp>
      <p:sp>
        <p:nvSpPr>
          <p:cNvPr id="6" name="Rectangle 5"/>
          <p:cNvSpPr/>
          <p:nvPr/>
        </p:nvSpPr>
        <p:spPr>
          <a:xfrm>
            <a:off x="791462" y="2114658"/>
            <a:ext cx="58294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Para </a:t>
            </a:r>
            <a:r>
              <a:rPr lang="en-US" sz="2400" dirty="0" err="1"/>
              <a:t>Kepala</a:t>
            </a:r>
            <a:r>
              <a:rPr lang="en-US" sz="2400" dirty="0"/>
              <a:t> </a:t>
            </a:r>
            <a:r>
              <a:rPr lang="en-US" sz="2400" dirty="0" err="1"/>
              <a:t>Dinas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stafnya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didorong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pPr marL="342900" indent="-342900">
              <a:buFont typeface="Wingdings" charset="2"/>
              <a:buChar char="q"/>
            </a:pPr>
            <a:r>
              <a:rPr lang="en-US" sz="2400" dirty="0" err="1"/>
              <a:t>Mencari</a:t>
            </a:r>
            <a:r>
              <a:rPr lang="en-US" sz="2400" dirty="0"/>
              <a:t> data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dampak</a:t>
            </a:r>
            <a:r>
              <a:rPr lang="en-US" sz="2400" dirty="0"/>
              <a:t> pandemic COVID-19</a:t>
            </a:r>
          </a:p>
          <a:p>
            <a:pPr marL="342900" indent="-342900">
              <a:buFont typeface="Wingdings" charset="2"/>
              <a:buChar char="q"/>
            </a:pP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memulihkan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terbukti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yang </a:t>
            </a:r>
            <a:r>
              <a:rPr lang="en-US" sz="2400" dirty="0" err="1"/>
              <a:t>buruk</a:t>
            </a:r>
            <a:r>
              <a:rPr lang="en-US" sz="2400" dirty="0"/>
              <a:t> </a:t>
            </a:r>
            <a:r>
              <a:rPr lang="en-US" sz="2400" dirty="0" err="1"/>
              <a:t>akibat</a:t>
            </a:r>
            <a:r>
              <a:rPr lang="en-US" sz="2400" dirty="0"/>
              <a:t> pandemic COVID-19.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6658746" y="2879416"/>
            <a:ext cx="4793269" cy="2393587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b="1" dirty="0" err="1"/>
              <a:t>Kegiatan</a:t>
            </a:r>
            <a:r>
              <a:rPr lang="en-US" sz="2400" b="1" dirty="0"/>
              <a:t> </a:t>
            </a:r>
            <a:r>
              <a:rPr lang="en-US" sz="2400" b="1" dirty="0" err="1"/>
              <a:t>pemulihan</a:t>
            </a:r>
            <a:r>
              <a:rPr lang="en-US" sz="2400" b="1" dirty="0"/>
              <a:t> </a:t>
            </a:r>
            <a:r>
              <a:rPr lang="en-US" sz="2400" b="1" dirty="0" err="1"/>
              <a:t>membutuhkan</a:t>
            </a:r>
            <a:r>
              <a:rPr lang="en-US" sz="2400" b="1" dirty="0"/>
              <a:t> </a:t>
            </a:r>
            <a:r>
              <a:rPr lang="en-US" sz="2400" b="1" dirty="0" err="1"/>
              <a:t>Kepemimpinan</a:t>
            </a:r>
            <a:r>
              <a:rPr lang="en-US" sz="2400" b="1" dirty="0"/>
              <a:t> </a:t>
            </a:r>
            <a:r>
              <a:rPr lang="en-US" sz="2400" b="1" dirty="0" err="1"/>
              <a:t>Kepala</a:t>
            </a:r>
            <a:r>
              <a:rPr lang="en-US" sz="2400" b="1" dirty="0"/>
              <a:t> </a:t>
            </a:r>
            <a:r>
              <a:rPr lang="en-US" sz="2400" b="1" dirty="0" err="1"/>
              <a:t>Dinas</a:t>
            </a:r>
            <a:r>
              <a:rPr lang="en-US" sz="2400" b="1" dirty="0"/>
              <a:t> </a:t>
            </a:r>
            <a:r>
              <a:rPr lang="en-US" sz="2400" b="1" dirty="0" err="1"/>
              <a:t>Kesehatan</a:t>
            </a:r>
            <a:r>
              <a:rPr lang="en-US" sz="2400" b="1" dirty="0"/>
              <a:t> </a:t>
            </a:r>
            <a:r>
              <a:rPr lang="en-US" sz="2400" b="1" dirty="0" err="1"/>
              <a:t>Kabupaten</a:t>
            </a:r>
            <a:r>
              <a:rPr lang="en-US" sz="2400" b="1" dirty="0"/>
              <a:t>/</a:t>
            </a:r>
            <a:r>
              <a:rPr lang="en-US" sz="2400" b="1" dirty="0" smtClean="0"/>
              <a:t>Kota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3642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6400" y="643049"/>
            <a:ext cx="6482904" cy="5479847"/>
            <a:chOff x="2656194" y="760491"/>
            <a:chExt cx="3450464" cy="5479847"/>
          </a:xfrm>
        </p:grpSpPr>
        <p:sp>
          <p:nvSpPr>
            <p:cNvPr id="6" name="Rectangle 5"/>
            <p:cNvSpPr/>
            <p:nvPr/>
          </p:nvSpPr>
          <p:spPr>
            <a:xfrm>
              <a:off x="2675584" y="760491"/>
              <a:ext cx="3431074" cy="4526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400" dirty="0" err="1"/>
                <a:t>Indikator</a:t>
              </a:r>
              <a:r>
                <a:rPr lang="en-US" sz="2400" dirty="0"/>
                <a:t>/ </a:t>
              </a:r>
              <a:r>
                <a:rPr lang="en-US" sz="2400" dirty="0" err="1"/>
                <a:t>Keluaran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56194" y="1213164"/>
              <a:ext cx="3421381" cy="50271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lvl="0" indent="-342900">
                <a:buFont typeface="+mj-lt"/>
                <a:buAutoNum type="arabicPeriod"/>
              </a:pPr>
              <a:r>
                <a:rPr lang="en-US" b="1" dirty="0" err="1">
                  <a:solidFill>
                    <a:srgbClr val="0000FF"/>
                  </a:solidFill>
                </a:rPr>
                <a:t>Adanya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gambaran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dampak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pandemi</a:t>
              </a:r>
              <a:r>
                <a:rPr lang="en-US" b="1" dirty="0">
                  <a:solidFill>
                    <a:srgbClr val="0000FF"/>
                  </a:solidFill>
                </a:rPr>
                <a:t> COVID-19 </a:t>
              </a:r>
              <a:r>
                <a:rPr lang="en-US" b="1" dirty="0" err="1">
                  <a:solidFill>
                    <a:srgbClr val="0000FF"/>
                  </a:solidFill>
                </a:rPr>
                <a:t>terhadap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akses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dan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kualitas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pelayanan</a:t>
              </a:r>
              <a:r>
                <a:rPr lang="en-US" b="1" dirty="0">
                  <a:solidFill>
                    <a:srgbClr val="0000FF"/>
                  </a:solidFill>
                </a:rPr>
                <a:t> KIA, KB </a:t>
              </a:r>
              <a:r>
                <a:rPr lang="en-US" b="1" dirty="0" err="1">
                  <a:solidFill>
                    <a:srgbClr val="0000FF"/>
                  </a:solidFill>
                </a:rPr>
                <a:t>dan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Gizi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</a:p>
            <a:p>
              <a:pPr marL="342900" lvl="0" indent="-342900">
                <a:buFont typeface="+mj-lt"/>
                <a:buAutoNum type="arabicPeriod"/>
              </a:pPr>
              <a:r>
                <a:rPr lang="en-US" b="1" dirty="0" err="1">
                  <a:solidFill>
                    <a:srgbClr val="0000FF"/>
                  </a:solidFill>
                </a:rPr>
                <a:t>Adanya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analisis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dan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hasil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kajian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terhadap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akses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dan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kualitas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pelayanan</a:t>
              </a:r>
              <a:r>
                <a:rPr lang="en-US" b="1" dirty="0">
                  <a:solidFill>
                    <a:srgbClr val="0000FF"/>
                  </a:solidFill>
                </a:rPr>
                <a:t> KIA, KB </a:t>
              </a:r>
              <a:r>
                <a:rPr lang="en-US" b="1" dirty="0" err="1">
                  <a:solidFill>
                    <a:srgbClr val="0000FF"/>
                  </a:solidFill>
                </a:rPr>
                <a:t>dan</a:t>
              </a:r>
              <a:r>
                <a:rPr lang="en-US" b="1" dirty="0">
                  <a:solidFill>
                    <a:srgbClr val="0000FF"/>
                  </a:solidFill>
                </a:rPr>
                <a:t> </a:t>
              </a:r>
              <a:r>
                <a:rPr lang="en-US" b="1" dirty="0" err="1">
                  <a:solidFill>
                    <a:srgbClr val="0000FF"/>
                  </a:solidFill>
                </a:rPr>
                <a:t>Gizi</a:t>
              </a:r>
              <a:endParaRPr lang="en-US" b="1" dirty="0">
                <a:solidFill>
                  <a:srgbClr val="0000FF"/>
                </a:solidFill>
              </a:endParaRPr>
            </a:p>
            <a:p>
              <a:pPr lvl="0" algn="ctr"/>
              <a:r>
                <a:rPr lang="en-US" b="1" dirty="0">
                  <a:solidFill>
                    <a:srgbClr val="0000FF"/>
                  </a:solidFill>
                </a:rPr>
                <a:t>(Learning Process)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err="1"/>
                <a:t>Adanya</a:t>
              </a:r>
              <a:r>
                <a:rPr lang="en-US" dirty="0"/>
                <a:t> policy brief </a:t>
              </a:r>
              <a:r>
                <a:rPr lang="en-US" dirty="0" err="1"/>
                <a:t>tentang</a:t>
              </a:r>
              <a:r>
                <a:rPr lang="en-US" dirty="0"/>
                <a:t> </a:t>
              </a:r>
              <a:r>
                <a:rPr lang="en-AU" dirty="0" err="1"/>
                <a:t>Pemulihan</a:t>
              </a:r>
              <a:r>
                <a:rPr lang="en-AU" dirty="0"/>
                <a:t> </a:t>
              </a:r>
              <a:r>
                <a:rPr lang="en-AU" dirty="0" err="1"/>
                <a:t>Pelayanan</a:t>
              </a:r>
              <a:r>
                <a:rPr lang="en-AU" dirty="0"/>
                <a:t> KIA, KB </a:t>
              </a:r>
              <a:r>
                <a:rPr lang="en-AU" dirty="0" err="1"/>
                <a:t>dan</a:t>
              </a:r>
              <a:r>
                <a:rPr lang="en-AU" dirty="0"/>
                <a:t> </a:t>
              </a:r>
              <a:r>
                <a:rPr lang="en-AU" dirty="0" err="1"/>
                <a:t>Gizi</a:t>
              </a:r>
              <a:r>
                <a:rPr lang="en-AU" dirty="0"/>
                <a:t> </a:t>
              </a:r>
              <a:r>
                <a:rPr lang="en-AU" dirty="0" err="1"/>
                <a:t>dari</a:t>
              </a:r>
              <a:r>
                <a:rPr lang="en-AU" dirty="0"/>
                <a:t> </a:t>
              </a:r>
              <a:r>
                <a:rPr lang="en-AU" dirty="0" err="1"/>
                <a:t>Dampak</a:t>
              </a:r>
              <a:r>
                <a:rPr lang="en-AU" dirty="0"/>
                <a:t> </a:t>
              </a:r>
              <a:r>
                <a:rPr lang="en-AU" dirty="0" err="1"/>
                <a:t>Pandemi</a:t>
              </a:r>
              <a:r>
                <a:rPr lang="en-AU" dirty="0"/>
                <a:t> COVID-19</a:t>
              </a:r>
              <a:endParaRPr lang="en-US" dirty="0"/>
            </a:p>
            <a:p>
              <a:pPr marL="342900" lvl="0" indent="-342900">
                <a:buFont typeface="+mj-lt"/>
                <a:buAutoNum type="arabicPeriod"/>
              </a:pPr>
              <a:r>
                <a:rPr lang="en-US" b="1" dirty="0" err="1">
                  <a:solidFill>
                    <a:srgbClr val="FF0000"/>
                  </a:solidFill>
                </a:rPr>
                <a:t>Adanya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tindak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lanjut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rekomendasi</a:t>
              </a:r>
              <a:r>
                <a:rPr lang="en-US" b="1" dirty="0">
                  <a:solidFill>
                    <a:srgbClr val="FF0000"/>
                  </a:solidFill>
                </a:rPr>
                <a:t> policy brief </a:t>
              </a:r>
              <a:r>
                <a:rPr lang="en-US" b="1" dirty="0" err="1">
                  <a:solidFill>
                    <a:srgbClr val="FF0000"/>
                  </a:solidFill>
                </a:rPr>
                <a:t>serta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identifikasi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hambatan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dalam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pelaksanaan</a:t>
              </a:r>
              <a:r>
                <a:rPr lang="en-US" b="1" dirty="0">
                  <a:solidFill>
                    <a:srgbClr val="FF0000"/>
                  </a:solidFill>
                </a:rPr>
                <a:t>. </a:t>
              </a:r>
            </a:p>
            <a:p>
              <a:pPr marL="342900" lvl="0" indent="-342900">
                <a:buFont typeface="+mj-lt"/>
                <a:buAutoNum type="arabicPeriod"/>
              </a:pPr>
              <a:r>
                <a:rPr lang="en-US" b="1" dirty="0" err="1">
                  <a:solidFill>
                    <a:srgbClr val="FF0000"/>
                  </a:solidFill>
                </a:rPr>
                <a:t>Pelaksanaan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Kegiatan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Pemulihan</a:t>
              </a:r>
              <a:endParaRPr lang="en-US" b="1" dirty="0">
                <a:solidFill>
                  <a:srgbClr val="FF0000"/>
                </a:solidFill>
              </a:endParaRPr>
            </a:p>
            <a:p>
              <a:pPr marL="342900" lvl="0" indent="-342900">
                <a:buFont typeface="+mj-lt"/>
                <a:buAutoNum type="arabicPeriod"/>
              </a:pPr>
              <a:r>
                <a:rPr lang="en-US" b="1" dirty="0" err="1">
                  <a:solidFill>
                    <a:srgbClr val="FF0000"/>
                  </a:solidFill>
                </a:rPr>
                <a:t>Adanya</a:t>
              </a:r>
              <a:r>
                <a:rPr lang="en-US" b="1" dirty="0">
                  <a:solidFill>
                    <a:srgbClr val="FF0000"/>
                  </a:solidFill>
                </a:rPr>
                <a:t> monitoring </a:t>
              </a:r>
              <a:r>
                <a:rPr lang="en-US" b="1" dirty="0" err="1">
                  <a:solidFill>
                    <a:srgbClr val="FF0000"/>
                  </a:solidFill>
                </a:rPr>
                <a:t>evaluasi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dan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kajian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untuk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mendapatkan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kesesuaian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intervensi</a:t>
              </a:r>
              <a:endParaRPr lang="en-US" b="1" dirty="0">
                <a:solidFill>
                  <a:srgbClr val="FF0000"/>
                </a:solidFill>
              </a:endParaRPr>
            </a:p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(</a:t>
              </a:r>
              <a:r>
                <a:rPr lang="en-US" b="1" dirty="0" err="1">
                  <a:solidFill>
                    <a:srgbClr val="FF0000"/>
                  </a:solidFill>
                </a:rPr>
                <a:t>Develoment</a:t>
              </a:r>
              <a:r>
                <a:rPr lang="en-US" b="1" dirty="0">
                  <a:solidFill>
                    <a:srgbClr val="FF0000"/>
                  </a:solidFill>
                </a:rPr>
                <a:t> Process)</a:t>
              </a:r>
            </a:p>
            <a:p>
              <a:pPr lvl="0"/>
              <a:r>
                <a:rPr lang="en-US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341698" y="911330"/>
            <a:ext cx="3735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3366FF"/>
                </a:solidFill>
              </a:rPr>
              <a:t>Proses </a:t>
            </a:r>
            <a:r>
              <a:rPr lang="en-US" sz="3200" b="1" dirty="0" err="1">
                <a:solidFill>
                  <a:srgbClr val="3366FF"/>
                </a:solidFill>
              </a:rPr>
              <a:t>Pembelajaran</a:t>
            </a:r>
            <a:r>
              <a:rPr lang="en-US" sz="3200" b="1" dirty="0">
                <a:solidFill>
                  <a:srgbClr val="3366FF"/>
                </a:solidFill>
              </a:rPr>
              <a:t> </a:t>
            </a:r>
            <a:r>
              <a:rPr lang="en-US" sz="3200" b="1" dirty="0" err="1">
                <a:solidFill>
                  <a:srgbClr val="3366FF"/>
                </a:solidFill>
              </a:rPr>
              <a:t>berbasis</a:t>
            </a:r>
            <a:r>
              <a:rPr lang="en-US" sz="3200" b="1" dirty="0">
                <a:solidFill>
                  <a:srgbClr val="3366FF"/>
                </a:solidFill>
              </a:rPr>
              <a:t> Data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8569" y="3884976"/>
            <a:ext cx="37354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Proses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Tindakan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Pengembangan</a:t>
            </a: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Pemulihan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8841060" y="2850330"/>
            <a:ext cx="1240849" cy="9307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97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pendampingan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Logika</a:t>
            </a:r>
            <a:endParaRPr lang="en-US" dirty="0" smtClean="0"/>
          </a:p>
          <a:p>
            <a:r>
              <a:rPr lang="en-US" dirty="0" err="1" smtClean="0"/>
              <a:t>Pengalaman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98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108440" y="238901"/>
            <a:ext cx="7427445" cy="140328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</a:t>
            </a:r>
            <a:r>
              <a:rPr lang="en-US" dirty="0" err="1" smtClean="0"/>
              <a:t>erubahan</a:t>
            </a:r>
            <a:r>
              <a:rPr lang="en-US" dirty="0" smtClean="0"/>
              <a:t> </a:t>
            </a:r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KIA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neonatal (0-28 </a:t>
            </a:r>
            <a:r>
              <a:rPr lang="en-US" dirty="0" err="1"/>
              <a:t>hari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semenjak</a:t>
            </a:r>
            <a:r>
              <a:rPr lang="en-US" dirty="0"/>
              <a:t> PSBB </a:t>
            </a:r>
            <a:r>
              <a:rPr lang="en-US" dirty="0" err="1" smtClean="0"/>
              <a:t>diberlakukan</a:t>
            </a:r>
            <a:r>
              <a:rPr lang="en-US" dirty="0" smtClean="0"/>
              <a:t> di </a:t>
            </a:r>
            <a:r>
              <a:rPr lang="en-US" dirty="0" err="1" smtClean="0"/>
              <a:t>kab</a:t>
            </a:r>
            <a:r>
              <a:rPr lang="en-US" dirty="0" smtClean="0"/>
              <a:t>. Bandung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98717259"/>
              </p:ext>
            </p:extLst>
          </p:nvPr>
        </p:nvGraphicFramePr>
        <p:xfrm>
          <a:off x="-2182479" y="156063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Arrow 6"/>
          <p:cNvSpPr/>
          <p:nvPr/>
        </p:nvSpPr>
        <p:spPr>
          <a:xfrm>
            <a:off x="3545632" y="3433665"/>
            <a:ext cx="2388637" cy="1119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270172" y="1819469"/>
            <a:ext cx="4917232" cy="473062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/>
              <a:t>Hal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sejalan</a:t>
            </a:r>
            <a:r>
              <a:rPr lang="en-US" sz="1600" dirty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: </a:t>
            </a:r>
          </a:p>
          <a:p>
            <a:pPr algn="just"/>
            <a:endParaRPr lang="en-US" sz="1600" dirty="0" smtClean="0"/>
          </a:p>
          <a:p>
            <a:pPr marL="342900" indent="-342900" algn="just">
              <a:buFont typeface="+mj-lt"/>
              <a:buAutoNum type="alphaLcPeriod"/>
            </a:pPr>
            <a:r>
              <a:rPr lang="en-US" sz="1600" dirty="0" err="1" smtClean="0"/>
              <a:t>Penelitian</a:t>
            </a:r>
            <a:r>
              <a:rPr lang="en-US" sz="1600" dirty="0" smtClean="0"/>
              <a:t> </a:t>
            </a:r>
            <a:r>
              <a:rPr lang="en-US" sz="1600" dirty="0"/>
              <a:t>yang </a:t>
            </a:r>
            <a:r>
              <a:rPr lang="en-US" sz="1600" dirty="0" err="1"/>
              <a:t>dilakukan</a:t>
            </a:r>
            <a:r>
              <a:rPr lang="en-US" sz="1600" dirty="0"/>
              <a:t> di </a:t>
            </a:r>
            <a:r>
              <a:rPr lang="en-US" sz="1600" dirty="0" err="1"/>
              <a:t>negara</a:t>
            </a:r>
            <a:r>
              <a:rPr lang="en-US" sz="1600" dirty="0"/>
              <a:t> yang </a:t>
            </a:r>
            <a:r>
              <a:rPr lang="en-US" sz="1600" dirty="0" err="1"/>
              <a:t>menerapkan</a:t>
            </a:r>
            <a:r>
              <a:rPr lang="en-US" sz="1600" dirty="0"/>
              <a:t> </a:t>
            </a:r>
            <a:r>
              <a:rPr lang="en-US" sz="1600" i="1" dirty="0"/>
              <a:t>lockdown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Brasil</a:t>
            </a:r>
            <a:r>
              <a:rPr lang="en-US" sz="1600" dirty="0"/>
              <a:t>, Nepal </a:t>
            </a:r>
            <a:r>
              <a:rPr lang="en-US" sz="1600" dirty="0" err="1"/>
              <a:t>dan</a:t>
            </a:r>
            <a:r>
              <a:rPr lang="en-US" sz="1600" dirty="0"/>
              <a:t> Bangladesh yang </a:t>
            </a:r>
            <a:r>
              <a:rPr lang="en-US" sz="1600" dirty="0" err="1"/>
              <a:t>menyatakan</a:t>
            </a:r>
            <a:r>
              <a:rPr lang="en-US" sz="1600" dirty="0"/>
              <a:t> </a:t>
            </a:r>
            <a:r>
              <a:rPr lang="en-US" sz="1600" dirty="0" err="1"/>
              <a:t>terdapat</a:t>
            </a:r>
            <a:r>
              <a:rPr lang="en-US" sz="1600" dirty="0"/>
              <a:t> </a:t>
            </a:r>
            <a:r>
              <a:rPr lang="en-US" sz="1600" dirty="0" err="1"/>
              <a:t>penurunan</a:t>
            </a:r>
            <a:r>
              <a:rPr lang="en-US" sz="1600" dirty="0"/>
              <a:t> </a:t>
            </a:r>
            <a:r>
              <a:rPr lang="en-US" sz="1600" dirty="0" err="1"/>
              <a:t>kunjungan</a:t>
            </a:r>
            <a:r>
              <a:rPr lang="en-US" sz="1600" dirty="0"/>
              <a:t> </a:t>
            </a:r>
            <a:r>
              <a:rPr lang="en-US" sz="1600" dirty="0" err="1"/>
              <a:t>ibu</a:t>
            </a:r>
            <a:r>
              <a:rPr lang="en-US" sz="1600" dirty="0"/>
              <a:t> </a:t>
            </a:r>
            <a:r>
              <a:rPr lang="en-US" sz="1600" dirty="0" err="1"/>
              <a:t>hamil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fasilitas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 yang </a:t>
            </a:r>
            <a:r>
              <a:rPr lang="en-US" sz="1600" dirty="0" err="1"/>
              <a:t>mengakibatkan</a:t>
            </a:r>
            <a:r>
              <a:rPr lang="en-US" sz="1600" dirty="0"/>
              <a:t> </a:t>
            </a:r>
            <a:r>
              <a:rPr lang="en-US" sz="1600" dirty="0" err="1"/>
              <a:t>rendahnya</a:t>
            </a:r>
            <a:r>
              <a:rPr lang="en-US" sz="1600" dirty="0"/>
              <a:t> </a:t>
            </a:r>
            <a:r>
              <a:rPr lang="en-US" sz="1600" dirty="0" err="1"/>
              <a:t>deteksi</a:t>
            </a:r>
            <a:r>
              <a:rPr lang="en-US" sz="1600" dirty="0"/>
              <a:t> </a:t>
            </a:r>
            <a:r>
              <a:rPr lang="en-US" sz="1600" dirty="0" err="1"/>
              <a:t>komplikasi</a:t>
            </a:r>
            <a:r>
              <a:rPr lang="en-US" sz="1600" dirty="0"/>
              <a:t> </a:t>
            </a:r>
            <a:r>
              <a:rPr lang="en-US" sz="1600" dirty="0" err="1"/>
              <a:t>serius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eklampsia</a:t>
            </a:r>
            <a:r>
              <a:rPr lang="en-US" sz="1600" dirty="0"/>
              <a:t> (Stein, Ward, &amp; </a:t>
            </a:r>
            <a:r>
              <a:rPr lang="en-US" sz="1600" dirty="0" err="1"/>
              <a:t>Cantelmo</a:t>
            </a:r>
            <a:r>
              <a:rPr lang="en-US" sz="1600" dirty="0"/>
              <a:t>, 2020). </a:t>
            </a:r>
            <a:endParaRPr lang="en-US" sz="1600" dirty="0" smtClean="0"/>
          </a:p>
          <a:p>
            <a:pPr marL="342900" indent="-342900" algn="just">
              <a:buFont typeface="+mj-lt"/>
              <a:buAutoNum type="alphaLcPeriod"/>
            </a:pPr>
            <a:endParaRPr lang="en-US" sz="16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1600" dirty="0" smtClean="0"/>
              <a:t>Hal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meningkatkan</a:t>
            </a:r>
            <a:r>
              <a:rPr lang="en-US" sz="1600" dirty="0"/>
              <a:t> </a:t>
            </a:r>
            <a:r>
              <a:rPr lang="en-US" sz="1600" dirty="0" err="1"/>
              <a:t>potensi</a:t>
            </a:r>
            <a:r>
              <a:rPr lang="en-US" sz="1600" dirty="0"/>
              <a:t> </a:t>
            </a:r>
            <a:r>
              <a:rPr lang="en-US" sz="1600" dirty="0" err="1"/>
              <a:t>kematian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yang </a:t>
            </a:r>
            <a:r>
              <a:rPr lang="en-US" sz="1600" dirty="0" err="1"/>
              <a:t>diprediksikan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para </a:t>
            </a:r>
            <a:r>
              <a:rPr lang="en-US" sz="1600" dirty="0" err="1"/>
              <a:t>ahli</a:t>
            </a:r>
            <a:r>
              <a:rPr lang="en-US" sz="1600" dirty="0"/>
              <a:t>. </a:t>
            </a:r>
            <a:r>
              <a:rPr lang="en-US" sz="1600" dirty="0" err="1"/>
              <a:t>Pandemi</a:t>
            </a:r>
            <a:r>
              <a:rPr lang="en-US" sz="1600" dirty="0"/>
              <a:t> COVID-19 </a:t>
            </a:r>
            <a:r>
              <a:rPr lang="id-ID" sz="1600" dirty="0"/>
              <a:t>memperburuk </a:t>
            </a:r>
            <a:r>
              <a:rPr lang="en-US" sz="1600" dirty="0" err="1"/>
              <a:t>keadaan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id-ID" sz="1600" dirty="0"/>
              <a:t>, mengganggu layanan penting </a:t>
            </a:r>
            <a:r>
              <a:rPr lang="en-US" sz="1600" dirty="0" err="1"/>
              <a:t>bagi</a:t>
            </a:r>
            <a:r>
              <a:rPr lang="en-US" sz="1600" dirty="0"/>
              <a:t> </a:t>
            </a:r>
            <a:r>
              <a:rPr lang="id-ID" sz="1600" dirty="0"/>
              <a:t>ibu</a:t>
            </a:r>
            <a:r>
              <a:rPr lang="en-US" sz="1600" dirty="0"/>
              <a:t>, </a:t>
            </a:r>
            <a:r>
              <a:rPr lang="en-US" sz="1600" dirty="0" err="1"/>
              <a:t>anak</a:t>
            </a:r>
            <a:r>
              <a:rPr lang="id-ID" sz="1600" dirty="0"/>
              <a:t> dan bayi baru lahir</a:t>
            </a:r>
            <a:r>
              <a:rPr lang="en-US" sz="1600" dirty="0"/>
              <a:t> </a:t>
            </a:r>
            <a:r>
              <a:rPr lang="en-US" sz="1600" dirty="0" err="1"/>
              <a:t>serta</a:t>
            </a:r>
            <a:r>
              <a:rPr lang="id-ID" sz="1600" dirty="0"/>
              <a:t> kemungkinan </a:t>
            </a:r>
            <a:r>
              <a:rPr lang="en-US" sz="1600" dirty="0" err="1"/>
              <a:t>ber</a:t>
            </a:r>
            <a:r>
              <a:rPr lang="id-ID" sz="1600" dirty="0"/>
              <a:t>dampak pada morbiditas dan mortalitas</a:t>
            </a:r>
            <a:r>
              <a:rPr lang="en-US" sz="1600" dirty="0"/>
              <a:t> </a:t>
            </a:r>
            <a:r>
              <a:rPr lang="en-US" sz="1600" dirty="0" err="1"/>
              <a:t>ibu</a:t>
            </a:r>
            <a:r>
              <a:rPr lang="en-US" sz="1600" dirty="0"/>
              <a:t>, </a:t>
            </a:r>
            <a:r>
              <a:rPr lang="en-US" sz="1600" dirty="0" err="1"/>
              <a:t>anak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bayi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lahir</a:t>
            </a:r>
            <a:r>
              <a:rPr lang="en-US" sz="1600" dirty="0"/>
              <a:t> (Penn-</a:t>
            </a:r>
            <a:r>
              <a:rPr lang="en-US" sz="1600" dirty="0" err="1"/>
              <a:t>Kekana</a:t>
            </a:r>
            <a:r>
              <a:rPr lang="en-US" sz="1600" dirty="0"/>
              <a:t>, 2020).</a:t>
            </a:r>
          </a:p>
        </p:txBody>
      </p:sp>
    </p:spTree>
    <p:extLst>
      <p:ext uri="{BB962C8B-B14F-4D97-AF65-F5344CB8AC3E}">
        <p14:creationId xmlns:p14="http://schemas.microsoft.com/office/powerpoint/2010/main" val="2337764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49791189"/>
              </p:ext>
            </p:extLst>
          </p:nvPr>
        </p:nvGraphicFramePr>
        <p:xfrm>
          <a:off x="1271509" y="538597"/>
          <a:ext cx="884121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761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57219367"/>
              </p:ext>
            </p:extLst>
          </p:nvPr>
        </p:nvGraphicFramePr>
        <p:xfrm>
          <a:off x="664926" y="620078"/>
          <a:ext cx="1005437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77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02" y="770931"/>
            <a:ext cx="1037591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Referensi</a:t>
            </a:r>
            <a:r>
              <a:rPr lang="en-US" sz="2000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Stein </a:t>
            </a:r>
            <a:r>
              <a:rPr lang="en-US" dirty="0" err="1" smtClean="0"/>
              <a:t>Dorit</a:t>
            </a:r>
            <a:r>
              <a:rPr lang="en-US" dirty="0" smtClean="0"/>
              <a:t>, Ward Kevin, </a:t>
            </a:r>
            <a:r>
              <a:rPr lang="en-US" dirty="0"/>
              <a:t>and </a:t>
            </a:r>
            <a:r>
              <a:rPr lang="en-US" dirty="0" err="1" smtClean="0"/>
              <a:t>Cantelmo</a:t>
            </a:r>
            <a:r>
              <a:rPr lang="en-US" dirty="0" smtClean="0"/>
              <a:t> Catherine. Estimating the Potential Impact of COVID-19 on Mothers and Newborns in Low-and Middle-Income Countries. 2020.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http://www.healthpolicyplus.com/covid-mnh-impacts.cfm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Penn-</a:t>
            </a:r>
            <a:r>
              <a:rPr lang="en-US" dirty="0" err="1" smtClean="0"/>
              <a:t>Kekana</a:t>
            </a:r>
            <a:r>
              <a:rPr lang="en-US" dirty="0" smtClean="0"/>
              <a:t>, </a:t>
            </a:r>
            <a:r>
              <a:rPr lang="en-US" dirty="0" err="1" smtClean="0"/>
              <a:t>Loveday</a:t>
            </a:r>
            <a:r>
              <a:rPr lang="en-US" dirty="0" smtClean="0"/>
              <a:t>. COVID-19 and MNCH: Beyond the models, what are we hearing from countries?. 2020.</a:t>
            </a:r>
            <a:r>
              <a:rPr lang="en-US" dirty="0"/>
              <a:t> </a:t>
            </a:r>
            <a:r>
              <a:rPr lang="en-US" dirty="0" smtClean="0">
                <a:hlinkClick r:id="rId3"/>
              </a:rPr>
              <a:t>https://www.harpnet.org/blog/covid-19-and-mch-beyond-the-models-what-are-we-hearing-from-countries/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3. How </a:t>
            </a:r>
            <a:r>
              <a:rPr lang="en-US" dirty="0" err="1" smtClean="0"/>
              <a:t>Covid</a:t>
            </a:r>
            <a:r>
              <a:rPr lang="en-US" dirty="0" smtClean="0"/>
              <a:t> is making it tougher to tackle TB, AIDS, malaria and child health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https://theprint.in/health/how-covid-is-making-it-tougher-to-tackle-tb-aids-malaria-and-child-health/443658/?amp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DAMPAK PANDEMI COVID-19 PADA LAYANAN GIZI DAN KESEHATAN IBU DAN ANAK (KIA): STUDI KASUS DI LIMA WILAYAH DI INDONESIA (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Smeru</a:t>
            </a:r>
            <a:r>
              <a:rPr lang="en-US" dirty="0" smtClean="0"/>
              <a:t> No. 5/2020)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6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1872913"/>
              </p:ext>
            </p:extLst>
          </p:nvPr>
        </p:nvGraphicFramePr>
        <p:xfrm>
          <a:off x="0" y="508000"/>
          <a:ext cx="11495314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422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4372831"/>
              </p:ext>
            </p:extLst>
          </p:nvPr>
        </p:nvGraphicFramePr>
        <p:xfrm>
          <a:off x="217282" y="90072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8673219" y="4354718"/>
            <a:ext cx="1004935" cy="53415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832063" y="4019738"/>
            <a:ext cx="2109457" cy="142139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Meningkatnya</a:t>
            </a:r>
            <a:r>
              <a:rPr lang="en-US" dirty="0" smtClean="0"/>
              <a:t> AKI </a:t>
            </a:r>
            <a:r>
              <a:rPr lang="en-US" dirty="0" err="1" smtClean="0"/>
              <a:t>dan</a:t>
            </a:r>
            <a:r>
              <a:rPr lang="en-US" dirty="0" smtClean="0"/>
              <a:t> AKB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86012" y="776724"/>
            <a:ext cx="225656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Mempengaruhi</a:t>
            </a:r>
            <a:r>
              <a:rPr lang="en-US" sz="2400" b="1" dirty="0" smtClean="0"/>
              <a:t> Virus Covid19</a:t>
            </a:r>
            <a:endParaRPr lang="en-US" sz="2400" b="1" dirty="0"/>
          </a:p>
        </p:txBody>
      </p:sp>
      <p:sp>
        <p:nvSpPr>
          <p:cNvPr id="3" name="Right Arrow 2"/>
          <p:cNvSpPr/>
          <p:nvPr/>
        </p:nvSpPr>
        <p:spPr>
          <a:xfrm>
            <a:off x="4072309" y="1133597"/>
            <a:ext cx="703208" cy="32538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99422" y="2634564"/>
            <a:ext cx="1784259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Mempengaruhi</a:t>
            </a:r>
            <a:r>
              <a:rPr lang="en-US" b="1" dirty="0" smtClean="0"/>
              <a:t>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endParaRPr lang="en-US" b="1" dirty="0"/>
          </a:p>
        </p:txBody>
      </p:sp>
      <p:sp>
        <p:nvSpPr>
          <p:cNvPr id="8" name="Right Arrow 7"/>
          <p:cNvSpPr/>
          <p:nvPr/>
        </p:nvSpPr>
        <p:spPr>
          <a:xfrm>
            <a:off x="5510212" y="2886474"/>
            <a:ext cx="682217" cy="40935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4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Bagaimana</a:t>
            </a:r>
            <a:r>
              <a:rPr lang="en-US" b="1" dirty="0" smtClean="0"/>
              <a:t> data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KomDat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3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39" y="1376128"/>
            <a:ext cx="6192570" cy="48923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 err="1" smtClean="0"/>
              <a:t>Cakupan</a:t>
            </a:r>
            <a:r>
              <a:rPr lang="en-US" sz="1800" b="1" dirty="0" smtClean="0"/>
              <a:t> K4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Persalinan</a:t>
            </a:r>
            <a:r>
              <a:rPr lang="en-US" sz="1800" b="1" dirty="0" smtClean="0"/>
              <a:t> di </a:t>
            </a:r>
            <a:r>
              <a:rPr lang="en-US" sz="1800" b="1" dirty="0" err="1" smtClean="0"/>
              <a:t>faskes</a:t>
            </a:r>
            <a:r>
              <a:rPr lang="en-US" sz="1800" b="1" dirty="0" smtClean="0"/>
              <a:t> di </a:t>
            </a:r>
            <a:r>
              <a:rPr lang="en-US" sz="1800" b="1" dirty="0" err="1" smtClean="0"/>
              <a:t>Kab</a:t>
            </a:r>
            <a:r>
              <a:rPr lang="en-US" sz="1800" b="1" dirty="0" smtClean="0"/>
              <a:t>. Bandung (</a:t>
            </a:r>
            <a:r>
              <a:rPr lang="en-US" sz="1800" b="1" dirty="0" err="1" smtClean="0"/>
              <a:t>Januari</a:t>
            </a:r>
            <a:r>
              <a:rPr lang="en-US" sz="1800" b="1" dirty="0" smtClean="0"/>
              <a:t>-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uli</a:t>
            </a:r>
            <a:r>
              <a:rPr lang="en-US" sz="1800" b="1" dirty="0" smtClean="0"/>
              <a:t> 2020)</a:t>
            </a:r>
            <a:endParaRPr lang="en-US" sz="1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414788" y="1825625"/>
            <a:ext cx="3939012" cy="4351338"/>
          </a:xfrm>
        </p:spPr>
        <p:txBody>
          <a:bodyPr>
            <a:normAutofit/>
          </a:bodyPr>
          <a:lstStyle/>
          <a:p>
            <a:pPr marL="342900" indent="-342900" algn="just">
              <a:buAutoNum type="alphaLcPeriod"/>
            </a:pPr>
            <a:r>
              <a:rPr lang="en-US" sz="1800" dirty="0" err="1" smtClean="0"/>
              <a:t>Pelayanan</a:t>
            </a:r>
            <a:r>
              <a:rPr lang="en-US" sz="1800" dirty="0" smtClean="0"/>
              <a:t> </a:t>
            </a:r>
            <a:r>
              <a:rPr lang="en-US" sz="1800" dirty="0"/>
              <a:t>KIA yang 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pemeriksaan</a:t>
            </a:r>
            <a:r>
              <a:rPr lang="en-US" sz="1800" dirty="0"/>
              <a:t> </a:t>
            </a:r>
            <a:r>
              <a:rPr lang="en-US" sz="1800" dirty="0" err="1"/>
              <a:t>ibu</a:t>
            </a:r>
            <a:r>
              <a:rPr lang="en-US" sz="1800" dirty="0"/>
              <a:t> </a:t>
            </a:r>
            <a:r>
              <a:rPr lang="en-US" sz="1800" dirty="0" err="1"/>
              <a:t>hamil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trimester III </a:t>
            </a:r>
            <a:r>
              <a:rPr lang="en-US" sz="1800" dirty="0" err="1"/>
              <a:t>atau</a:t>
            </a:r>
            <a:r>
              <a:rPr lang="en-US" sz="1800" dirty="0"/>
              <a:t> K4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penurunan</a:t>
            </a:r>
            <a:r>
              <a:rPr lang="en-US" sz="1800" dirty="0"/>
              <a:t> </a:t>
            </a:r>
            <a:r>
              <a:rPr lang="en-US" sz="1800" dirty="0" err="1"/>
              <a:t>tajam</a:t>
            </a:r>
            <a:r>
              <a:rPr lang="en-US" sz="1800" dirty="0"/>
              <a:t> </a:t>
            </a:r>
            <a:r>
              <a:rPr lang="en-US" sz="1800" dirty="0" err="1"/>
              <a:t>selama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Februari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April 2020. </a:t>
            </a:r>
            <a:endParaRPr lang="en-US" sz="1800" dirty="0" smtClean="0"/>
          </a:p>
          <a:p>
            <a:pPr marL="342900" indent="-342900" algn="just">
              <a:buAutoNum type="alphaLcPeriod"/>
            </a:pPr>
            <a:r>
              <a:rPr lang="en-US" sz="1800" dirty="0" err="1" smtClean="0"/>
              <a:t>Sedangkan</a:t>
            </a:r>
            <a:r>
              <a:rPr lang="en-US" sz="1800" dirty="0" smtClean="0"/>
              <a:t> </a:t>
            </a:r>
            <a:r>
              <a:rPr lang="en-US" sz="1800" dirty="0" err="1"/>
              <a:t>persalinan</a:t>
            </a:r>
            <a:r>
              <a:rPr lang="en-US" sz="1800" dirty="0"/>
              <a:t> di </a:t>
            </a:r>
            <a:r>
              <a:rPr lang="en-US" sz="1800" dirty="0" err="1"/>
              <a:t>fasilitas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penurunan</a:t>
            </a:r>
            <a:r>
              <a:rPr lang="en-US" sz="1800" dirty="0"/>
              <a:t> yang </a:t>
            </a:r>
            <a:r>
              <a:rPr lang="en-US" sz="1800" dirty="0" err="1"/>
              <a:t>signifikan</a:t>
            </a:r>
            <a:r>
              <a:rPr lang="en-US" sz="1800" dirty="0"/>
              <a:t> </a:t>
            </a:r>
            <a:r>
              <a:rPr lang="en-US" sz="1800" dirty="0" err="1"/>
              <a:t>sejak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Maret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April 2020. </a:t>
            </a:r>
          </a:p>
        </p:txBody>
      </p:sp>
    </p:spTree>
    <p:extLst>
      <p:ext uri="{BB962C8B-B14F-4D97-AF65-F5344CB8AC3E}">
        <p14:creationId xmlns:p14="http://schemas.microsoft.com/office/powerpoint/2010/main" val="4225227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 err="1" smtClean="0"/>
              <a:t>Angka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kematian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ibu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bayi</a:t>
            </a:r>
            <a:r>
              <a:rPr lang="en-US" sz="1800" b="1" dirty="0" smtClean="0"/>
              <a:t>, neonatal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lahir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mati</a:t>
            </a:r>
            <a:r>
              <a:rPr lang="en-US" sz="1800" b="1" dirty="0" smtClean="0"/>
              <a:t> di </a:t>
            </a:r>
            <a:r>
              <a:rPr lang="en-US" sz="1800" b="1" dirty="0" err="1" smtClean="0"/>
              <a:t>Kab</a:t>
            </a:r>
            <a:r>
              <a:rPr lang="en-US" sz="1800" b="1" dirty="0" smtClean="0"/>
              <a:t>. Bandung (</a:t>
            </a:r>
            <a:r>
              <a:rPr lang="en-US" sz="1800" b="1" dirty="0" err="1" smtClean="0"/>
              <a:t>Januari</a:t>
            </a:r>
            <a:r>
              <a:rPr lang="en-US" sz="1800" b="1" dirty="0" smtClean="0"/>
              <a:t>- </a:t>
            </a:r>
            <a:r>
              <a:rPr lang="en-US" sz="1800" b="1" dirty="0" err="1" smtClean="0"/>
              <a:t>Juli</a:t>
            </a:r>
            <a:r>
              <a:rPr lang="en-US" sz="1800" b="1" dirty="0" smtClean="0"/>
              <a:t> 2020)</a:t>
            </a:r>
            <a:endParaRPr lang="en-US" sz="1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76" y="1825625"/>
            <a:ext cx="4825497" cy="466571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348966"/>
            <a:ext cx="5181600" cy="4827997"/>
          </a:xfrm>
        </p:spPr>
        <p:txBody>
          <a:bodyPr>
            <a:normAutofit/>
          </a:bodyPr>
          <a:lstStyle/>
          <a:p>
            <a:pPr marL="342900" indent="-342900" algn="just">
              <a:buAutoNum type="alphaLcPeriod"/>
            </a:pPr>
            <a:r>
              <a:rPr lang="en-US" sz="1800" dirty="0" err="1" smtClean="0"/>
              <a:t>Kematian</a:t>
            </a:r>
            <a:r>
              <a:rPr lang="en-US" sz="1800" dirty="0" smtClean="0"/>
              <a:t> </a:t>
            </a:r>
            <a:r>
              <a:rPr lang="en-US" sz="1800" dirty="0" err="1"/>
              <a:t>ibu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penurunan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Januari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April 2020. </a:t>
            </a:r>
            <a:r>
              <a:rPr lang="en-US" sz="1800" dirty="0" err="1"/>
              <a:t>Namun</a:t>
            </a:r>
            <a:r>
              <a:rPr lang="en-US" sz="1800" dirty="0"/>
              <a:t>, </a:t>
            </a:r>
            <a:r>
              <a:rPr lang="en-US" sz="1800" dirty="0" err="1"/>
              <a:t>pada</a:t>
            </a:r>
            <a:r>
              <a:rPr lang="en-US" sz="1800" dirty="0"/>
              <a:t> April </a:t>
            </a:r>
            <a:r>
              <a:rPr lang="en-US" sz="1800" dirty="0" err="1"/>
              <a:t>hingga</a:t>
            </a:r>
            <a:r>
              <a:rPr lang="en-US" sz="1800" dirty="0"/>
              <a:t> Mei 2020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kenaikan</a:t>
            </a:r>
            <a:r>
              <a:rPr lang="en-US" sz="1800" dirty="0"/>
              <a:t>. </a:t>
            </a:r>
            <a:endParaRPr lang="en-US" sz="1800" dirty="0" smtClean="0"/>
          </a:p>
          <a:p>
            <a:pPr marL="342900" indent="-342900" algn="just">
              <a:buAutoNum type="alphaLcPeriod"/>
            </a:pPr>
            <a:r>
              <a:rPr lang="en-US" sz="1800" dirty="0" err="1" smtClean="0"/>
              <a:t>Angka</a:t>
            </a:r>
            <a:r>
              <a:rPr lang="en-US" sz="1800" dirty="0" smtClean="0"/>
              <a:t> </a:t>
            </a:r>
            <a:r>
              <a:rPr lang="en-US" sz="1800" dirty="0" err="1"/>
              <a:t>kematian</a:t>
            </a:r>
            <a:r>
              <a:rPr lang="en-US" sz="1800" dirty="0"/>
              <a:t> </a:t>
            </a:r>
            <a:r>
              <a:rPr lang="en-US" sz="1800" dirty="0" err="1"/>
              <a:t>bayi</a:t>
            </a:r>
            <a:r>
              <a:rPr lang="en-US" sz="1800" dirty="0"/>
              <a:t> yang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kenaikan</a:t>
            </a:r>
            <a:r>
              <a:rPr lang="en-US" sz="1800" dirty="0"/>
              <a:t> </a:t>
            </a:r>
            <a:r>
              <a:rPr lang="en-US" sz="1800" dirty="0" err="1"/>
              <a:t>sejak</a:t>
            </a:r>
            <a:r>
              <a:rPr lang="en-US" sz="1800" dirty="0"/>
              <a:t> </a:t>
            </a:r>
            <a:r>
              <a:rPr lang="en-US" sz="1800" dirty="0" err="1"/>
              <a:t>Januari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Februari</a:t>
            </a:r>
            <a:r>
              <a:rPr lang="en-US" sz="1800" dirty="0"/>
              <a:t> 2020. Akan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februari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Maret</a:t>
            </a:r>
            <a:r>
              <a:rPr lang="en-US" sz="1800" dirty="0"/>
              <a:t> 2020, </a:t>
            </a:r>
            <a:r>
              <a:rPr lang="en-US" sz="1800" dirty="0" err="1"/>
              <a:t>angka</a:t>
            </a:r>
            <a:r>
              <a:rPr lang="en-US" sz="1800" dirty="0"/>
              <a:t> </a:t>
            </a:r>
            <a:r>
              <a:rPr lang="en-US" sz="1800" dirty="0" err="1"/>
              <a:t>kematian</a:t>
            </a:r>
            <a:r>
              <a:rPr lang="en-US" sz="1800" dirty="0"/>
              <a:t> </a:t>
            </a:r>
            <a:r>
              <a:rPr lang="en-US" sz="1800" dirty="0" err="1"/>
              <a:t>bayi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penurunan</a:t>
            </a:r>
            <a:r>
              <a:rPr lang="en-US" sz="1800" dirty="0"/>
              <a:t>. </a:t>
            </a:r>
            <a:r>
              <a:rPr lang="en-US" sz="1800" dirty="0" err="1"/>
              <a:t>Namun</a:t>
            </a:r>
            <a:r>
              <a:rPr lang="en-US" sz="1800" dirty="0"/>
              <a:t>, </a:t>
            </a:r>
            <a:r>
              <a:rPr lang="en-US" sz="1800" dirty="0" err="1"/>
              <a:t>semenjak</a:t>
            </a:r>
            <a:r>
              <a:rPr lang="en-US" sz="1800" dirty="0"/>
              <a:t> PSBB </a:t>
            </a:r>
            <a:r>
              <a:rPr lang="en-US" sz="1800" dirty="0" err="1"/>
              <a:t>diberlakukan</a:t>
            </a:r>
            <a:r>
              <a:rPr lang="en-US" sz="1800" dirty="0"/>
              <a:t> di </a:t>
            </a:r>
            <a:r>
              <a:rPr lang="en-US" sz="1800" dirty="0" err="1"/>
              <a:t>bulan</a:t>
            </a:r>
            <a:r>
              <a:rPr lang="en-US" sz="1800" dirty="0"/>
              <a:t> April, </a:t>
            </a:r>
            <a:r>
              <a:rPr lang="en-US" sz="1800" dirty="0" err="1"/>
              <a:t>angka</a:t>
            </a:r>
            <a:r>
              <a:rPr lang="en-US" sz="1800" dirty="0"/>
              <a:t> </a:t>
            </a:r>
            <a:r>
              <a:rPr lang="en-US" sz="1800" dirty="0" err="1"/>
              <a:t>kematian</a:t>
            </a:r>
            <a:r>
              <a:rPr lang="en-US" sz="1800" dirty="0"/>
              <a:t> </a:t>
            </a:r>
            <a:r>
              <a:rPr lang="en-US" sz="1800" dirty="0" err="1"/>
              <a:t>bayi</a:t>
            </a:r>
            <a:r>
              <a:rPr lang="en-US" sz="1800" dirty="0"/>
              <a:t>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lonjakan</a:t>
            </a:r>
            <a:r>
              <a:rPr lang="en-US" sz="1800" dirty="0"/>
              <a:t> yang </a:t>
            </a:r>
            <a:r>
              <a:rPr lang="en-US" sz="1800" dirty="0" err="1"/>
              <a:t>tajam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bulan</a:t>
            </a:r>
            <a:r>
              <a:rPr lang="en-US" sz="1800" dirty="0"/>
              <a:t> Mei 2020. </a:t>
            </a:r>
            <a:endParaRPr lang="en-US" sz="1800" dirty="0" smtClean="0"/>
          </a:p>
          <a:p>
            <a:pPr marL="342900" indent="-342900" algn="just">
              <a:buAutoNum type="alphaLcPeriod"/>
            </a:pPr>
            <a:r>
              <a:rPr lang="en-US" sz="1800" dirty="0" err="1" smtClean="0"/>
              <a:t>Kematian</a:t>
            </a:r>
            <a:r>
              <a:rPr lang="en-US" sz="1800" dirty="0" smtClean="0"/>
              <a:t> </a:t>
            </a:r>
            <a:r>
              <a:rPr lang="en-US" sz="1800" dirty="0"/>
              <a:t>neonatal (0-28 </a:t>
            </a:r>
            <a:r>
              <a:rPr lang="en-US" sz="1800" dirty="0" err="1"/>
              <a:t>hari</a:t>
            </a:r>
            <a:r>
              <a:rPr lang="en-US" sz="1800" dirty="0"/>
              <a:t>)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peningkatan</a:t>
            </a:r>
            <a:r>
              <a:rPr lang="en-US" sz="1800" dirty="0"/>
              <a:t> yang </a:t>
            </a:r>
            <a:r>
              <a:rPr lang="en-US" sz="1800" dirty="0" err="1"/>
              <a:t>signifikan</a:t>
            </a:r>
            <a:r>
              <a:rPr lang="en-US" sz="1800" dirty="0"/>
              <a:t> </a:t>
            </a:r>
            <a:r>
              <a:rPr lang="en-US" sz="1800" dirty="0" err="1"/>
              <a:t>sejak</a:t>
            </a:r>
            <a:r>
              <a:rPr lang="en-US" sz="1800" dirty="0"/>
              <a:t> April </a:t>
            </a:r>
            <a:r>
              <a:rPr lang="en-US" sz="1800" dirty="0" err="1"/>
              <a:t>hingga</a:t>
            </a:r>
            <a:r>
              <a:rPr lang="en-US" sz="1800" dirty="0"/>
              <a:t> Mei 2020. </a:t>
            </a:r>
            <a:endParaRPr lang="en-US" sz="1800" dirty="0" smtClean="0"/>
          </a:p>
          <a:p>
            <a:pPr marL="342900" indent="-342900" algn="just">
              <a:buAutoNum type="alphaLcPeriod"/>
            </a:pPr>
            <a:r>
              <a:rPr lang="en-US" sz="1800" dirty="0" err="1" smtClean="0"/>
              <a:t>Begitu</a:t>
            </a:r>
            <a:r>
              <a:rPr lang="en-US" sz="1800" dirty="0" smtClean="0"/>
              <a:t> pula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kejadian</a:t>
            </a:r>
            <a:r>
              <a:rPr lang="en-US" sz="1800" dirty="0" smtClean="0"/>
              <a:t> </a:t>
            </a:r>
            <a:r>
              <a:rPr lang="en-US" sz="1800" dirty="0" err="1" smtClean="0"/>
              <a:t>lahir</a:t>
            </a:r>
            <a:r>
              <a:rPr lang="en-US" sz="1800" dirty="0" smtClean="0"/>
              <a:t> </a:t>
            </a:r>
            <a:r>
              <a:rPr lang="en-US" sz="1800" dirty="0" err="1"/>
              <a:t>mati</a:t>
            </a:r>
            <a:r>
              <a:rPr lang="en-US" sz="1800" dirty="0"/>
              <a:t> yang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kenaikan</a:t>
            </a:r>
            <a:r>
              <a:rPr lang="en-US" sz="1800" dirty="0"/>
              <a:t> </a:t>
            </a:r>
            <a:r>
              <a:rPr lang="en-US" sz="1800" dirty="0" err="1"/>
              <a:t>sejak</a:t>
            </a:r>
            <a:r>
              <a:rPr lang="en-US" sz="1800" dirty="0"/>
              <a:t> </a:t>
            </a:r>
            <a:r>
              <a:rPr lang="en-US" sz="1800" dirty="0" err="1"/>
              <a:t>bulan</a:t>
            </a:r>
            <a:r>
              <a:rPr lang="en-US" sz="1800" dirty="0"/>
              <a:t> April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Juni</a:t>
            </a:r>
            <a:r>
              <a:rPr lang="en-US" sz="1800" dirty="0"/>
              <a:t> 2020. </a:t>
            </a:r>
          </a:p>
        </p:txBody>
      </p:sp>
    </p:spTree>
    <p:extLst>
      <p:ext uri="{BB962C8B-B14F-4D97-AF65-F5344CB8AC3E}">
        <p14:creationId xmlns:p14="http://schemas.microsoft.com/office/powerpoint/2010/main" val="112999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solusinya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6600" dirty="0" err="1"/>
              <a:t>Ataukah</a:t>
            </a:r>
            <a:r>
              <a:rPr lang="en-US" sz="6600" dirty="0"/>
              <a:t> </a:t>
            </a:r>
            <a:r>
              <a:rPr lang="en-US" sz="6600" dirty="0" err="1"/>
              <a:t>harus</a:t>
            </a:r>
            <a:r>
              <a:rPr lang="en-US" sz="6600" dirty="0"/>
              <a:t> </a:t>
            </a:r>
            <a:r>
              <a:rPr lang="en-US" sz="6600" dirty="0" err="1"/>
              <a:t>memutuskan</a:t>
            </a:r>
            <a:endParaRPr lang="en-US" sz="6600" dirty="0"/>
          </a:p>
          <a:p>
            <a:pPr marL="0" indent="0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6929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Apa</a:t>
            </a:r>
            <a:r>
              <a:rPr lang="en-US" b="1" dirty="0" smtClean="0"/>
              <a:t>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Klien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2020,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sempat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Harus</a:t>
            </a:r>
            <a:r>
              <a:rPr lang="en-US" sz="5400" dirty="0" smtClean="0"/>
              <a:t> </a:t>
            </a:r>
            <a:r>
              <a:rPr lang="en-US" sz="5400" dirty="0" err="1" smtClean="0"/>
              <a:t>melakukan</a:t>
            </a:r>
            <a:r>
              <a:rPr lang="en-US" sz="5400" dirty="0" smtClean="0"/>
              <a:t> action </a:t>
            </a:r>
            <a:r>
              <a:rPr lang="en-US" sz="5400" dirty="0" err="1" smtClean="0"/>
              <a:t>ataupun</a:t>
            </a:r>
            <a:r>
              <a:rPr lang="en-US" sz="5400" dirty="0" smtClean="0"/>
              <a:t> Program </a:t>
            </a:r>
            <a:r>
              <a:rPr lang="en-US" sz="5400" dirty="0" err="1" smtClean="0"/>
              <a:t>Pemulihan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9973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err="1" smtClean="0"/>
              <a:t>Dimana</a:t>
            </a:r>
            <a:r>
              <a:rPr lang="en-US" sz="6600" dirty="0" smtClean="0"/>
              <a:t> </a:t>
            </a:r>
            <a:r>
              <a:rPr lang="en-US" sz="6600" dirty="0" err="1" smtClean="0"/>
              <a:t>Kepala</a:t>
            </a:r>
            <a:r>
              <a:rPr lang="en-US" sz="6600" dirty="0" smtClean="0"/>
              <a:t> </a:t>
            </a:r>
            <a:r>
              <a:rPr lang="en-US" sz="6600" dirty="0" err="1" smtClean="0"/>
              <a:t>Dinas</a:t>
            </a:r>
            <a:r>
              <a:rPr lang="en-US" sz="6600" dirty="0" smtClean="0"/>
              <a:t> </a:t>
            </a:r>
            <a:r>
              <a:rPr lang="en-US" sz="6600" dirty="0" err="1" smtClean="0"/>
              <a:t>Kesehatan</a:t>
            </a:r>
            <a:r>
              <a:rPr lang="en-US" sz="6600" dirty="0" smtClean="0"/>
              <a:t> </a:t>
            </a:r>
            <a:r>
              <a:rPr lang="en-US" sz="6600" dirty="0" err="1" smtClean="0"/>
              <a:t>harus</a:t>
            </a:r>
            <a:r>
              <a:rPr lang="en-US" sz="6600" dirty="0" smtClean="0"/>
              <a:t> </a:t>
            </a:r>
            <a:r>
              <a:rPr lang="en-US" sz="6600" dirty="0" err="1" smtClean="0"/>
              <a:t>berada</a:t>
            </a:r>
            <a:r>
              <a:rPr lang="en-US" sz="6600" dirty="0" smtClean="0"/>
              <a:t>?</a:t>
            </a:r>
            <a:endParaRPr lang="en-US" sz="6600" dirty="0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562600" y="1723430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PIKIR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676400" y="3962401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ACTION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819400" y="304800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banyak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743200" y="4800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sedikit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4495800" y="213360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banyak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7315200" y="2133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sedikit</a:t>
            </a:r>
          </a:p>
        </p:txBody>
      </p:sp>
      <p:graphicFrame>
        <p:nvGraphicFramePr>
          <p:cNvPr id="10" name="Group 36"/>
          <p:cNvGraphicFramePr>
            <a:graphicFrameLocks noGrp="1"/>
          </p:cNvGraphicFramePr>
          <p:nvPr/>
        </p:nvGraphicFramePr>
        <p:xfrm>
          <a:off x="4114800" y="2971801"/>
          <a:ext cx="4953000" cy="2925763"/>
        </p:xfrm>
        <a:graphic>
          <a:graphicData uri="http://schemas.openxmlformats.org/drawingml/2006/table">
            <a:tbl>
              <a:tblPr/>
              <a:tblGrid>
                <a:gridCol w="2476500"/>
                <a:gridCol w="2476500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46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4876800" y="3124200"/>
            <a:ext cx="990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>
                <a:latin typeface="Arial" charset="0"/>
              </a:rPr>
              <a:t>1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4800600" y="4495800"/>
            <a:ext cx="990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>
                <a:latin typeface="Arial" charset="0"/>
              </a:rPr>
              <a:t>2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7391400" y="3048000"/>
            <a:ext cx="990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>
                <a:latin typeface="Arial" charset="0"/>
              </a:rPr>
              <a:t>3</a:t>
            </a:r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7315200" y="4495800"/>
            <a:ext cx="990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>
                <a:latin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05709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849</Words>
  <Application>Microsoft Macintosh PowerPoint</Application>
  <PresentationFormat>Custom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Dampak COVID-19 Terhadap Pelayanan KIA, KB, dan Gizi di Kabupaten Bandung </vt:lpstr>
      <vt:lpstr>PowerPoint Presentation</vt:lpstr>
      <vt:lpstr>PowerPoint Presentation</vt:lpstr>
      <vt:lpstr>Bagaimana data dari KomDat?</vt:lpstr>
      <vt:lpstr>Cakupan K4 dan Persalinan di faskes di Kab. Bandung (Januari- Juli 2020)</vt:lpstr>
      <vt:lpstr>Angka kematian ibu, bayi, neonatal dan lahir mati di Kab. Bandung (Januari- Juli 2020)</vt:lpstr>
      <vt:lpstr>Apakah ini merupakan masalah di dunia nyata?</vt:lpstr>
      <vt:lpstr>Apa analisis untuk Klien kita?</vt:lpstr>
      <vt:lpstr>Dimana Kepala Dinas Kesehatan harus berada?</vt:lpstr>
      <vt:lpstr>Catatan 3:</vt:lpstr>
      <vt:lpstr>PowerPoint Presentation</vt:lpstr>
      <vt:lpstr>Analisis dalam pendampingan: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Dampak COVID-19 Terhadap Pelayanan KIA, KB, dan Gizi di Kabupaten Bandung</dc:title>
  <dc:creator>moni</dc:creator>
  <cp:lastModifiedBy>Mac</cp:lastModifiedBy>
  <cp:revision>16</cp:revision>
  <dcterms:created xsi:type="dcterms:W3CDTF">2020-08-29T22:33:33Z</dcterms:created>
  <dcterms:modified xsi:type="dcterms:W3CDTF">2020-08-30T15:13:07Z</dcterms:modified>
</cp:coreProperties>
</file>